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8"/>
  </p:notesMasterIdLst>
  <p:sldIdLst>
    <p:sldId id="257" r:id="rId3"/>
    <p:sldId id="258" r:id="rId4"/>
    <p:sldId id="327" r:id="rId5"/>
    <p:sldId id="334" r:id="rId6"/>
    <p:sldId id="292" r:id="rId7"/>
    <p:sldId id="336" r:id="rId8"/>
    <p:sldId id="335" r:id="rId9"/>
    <p:sldId id="337" r:id="rId10"/>
    <p:sldId id="293" r:id="rId11"/>
    <p:sldId id="295" r:id="rId12"/>
    <p:sldId id="296" r:id="rId13"/>
    <p:sldId id="297" r:id="rId14"/>
    <p:sldId id="299" r:id="rId15"/>
    <p:sldId id="274" r:id="rId16"/>
    <p:sldId id="338" r:id="rId17"/>
    <p:sldId id="339" r:id="rId18"/>
    <p:sldId id="340" r:id="rId19"/>
    <p:sldId id="275" r:id="rId20"/>
    <p:sldId id="341" r:id="rId21"/>
    <p:sldId id="342" r:id="rId22"/>
    <p:sldId id="343" r:id="rId23"/>
    <p:sldId id="344" r:id="rId24"/>
    <p:sldId id="284" r:id="rId25"/>
    <p:sldId id="276" r:id="rId26"/>
    <p:sldId id="277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2" r:id="rId45"/>
    <p:sldId id="363" r:id="rId46"/>
    <p:sldId id="364" r:id="rId47"/>
    <p:sldId id="375" r:id="rId48"/>
    <p:sldId id="376" r:id="rId49"/>
    <p:sldId id="377" r:id="rId50"/>
    <p:sldId id="378" r:id="rId51"/>
    <p:sldId id="379" r:id="rId52"/>
    <p:sldId id="380" r:id="rId53"/>
    <p:sldId id="365" r:id="rId54"/>
    <p:sldId id="366" r:id="rId55"/>
    <p:sldId id="367" r:id="rId56"/>
    <p:sldId id="368" r:id="rId57"/>
    <p:sldId id="369" r:id="rId58"/>
    <p:sldId id="326" r:id="rId59"/>
    <p:sldId id="260" r:id="rId60"/>
    <p:sldId id="278" r:id="rId61"/>
    <p:sldId id="279" r:id="rId62"/>
    <p:sldId id="281" r:id="rId63"/>
    <p:sldId id="374" r:id="rId64"/>
    <p:sldId id="289" r:id="rId65"/>
    <p:sldId id="291" r:id="rId66"/>
    <p:sldId id="286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Jeong-Ik" userId="93f1af219c641226" providerId="LiveId" clId="{D347D487-8730-410A-8666-058B95149764}"/>
    <pc:docChg chg="undo custSel addSld delSld modSld sldOrd">
      <pc:chgData name="Seo Jeong-Ik" userId="93f1af219c641226" providerId="LiveId" clId="{D347D487-8730-410A-8666-058B95149764}" dt="2019-04-14T03:07:31.908" v="1038" actId="27636"/>
      <pc:docMkLst>
        <pc:docMk/>
      </pc:docMkLst>
      <pc:sldChg chg="modSp">
        <pc:chgData name="Seo Jeong-Ik" userId="93f1af219c641226" providerId="LiveId" clId="{D347D487-8730-410A-8666-058B95149764}" dt="2019-04-14T00:39:29.693" v="386"/>
        <pc:sldMkLst>
          <pc:docMk/>
          <pc:sldMk cId="2387950910" sldId="257"/>
        </pc:sldMkLst>
        <pc:spChg chg="mod">
          <ac:chgData name="Seo Jeong-Ik" userId="93f1af219c641226" providerId="LiveId" clId="{D347D487-8730-410A-8666-058B95149764}" dt="2019-04-14T00:39:29.693" v="386"/>
          <ac:spMkLst>
            <pc:docMk/>
            <pc:sldMk cId="2387950910" sldId="257"/>
            <ac:spMk id="89097" creationId="{00000000-0000-0000-0000-000000000000}"/>
          </ac:spMkLst>
        </pc:spChg>
      </pc:sldChg>
      <pc:sldChg chg="modSp">
        <pc:chgData name="Seo Jeong-Ik" userId="93f1af219c641226" providerId="LiveId" clId="{D347D487-8730-410A-8666-058B95149764}" dt="2019-04-14T00:59:10.762" v="472" actId="14100"/>
        <pc:sldMkLst>
          <pc:docMk/>
          <pc:sldMk cId="1450568556" sldId="258"/>
        </pc:sldMkLst>
        <pc:spChg chg="mod">
          <ac:chgData name="Seo Jeong-Ik" userId="93f1af219c641226" providerId="LiveId" clId="{D347D487-8730-410A-8666-058B95149764}" dt="2019-04-14T00:59:04.800" v="471" actId="14100"/>
          <ac:spMkLst>
            <pc:docMk/>
            <pc:sldMk cId="1450568556" sldId="258"/>
            <ac:spMk id="86018" creationId="{00000000-0000-0000-0000-000000000000}"/>
          </ac:spMkLst>
        </pc:spChg>
        <pc:spChg chg="mod">
          <ac:chgData name="Seo Jeong-Ik" userId="93f1af219c641226" providerId="LiveId" clId="{D347D487-8730-410A-8666-058B95149764}" dt="2019-04-14T00:59:10.762" v="472" actId="14100"/>
          <ac:spMkLst>
            <pc:docMk/>
            <pc:sldMk cId="1450568556" sldId="258"/>
            <ac:spMk id="86019" creationId="{00000000-0000-0000-0000-000000000000}"/>
          </ac:spMkLst>
        </pc:spChg>
      </pc:sldChg>
      <pc:sldChg chg="modSp">
        <pc:chgData name="Seo Jeong-Ik" userId="93f1af219c641226" providerId="LiveId" clId="{D347D487-8730-410A-8666-058B95149764}" dt="2019-04-14T01:08:12.149" v="548" actId="1076"/>
        <pc:sldMkLst>
          <pc:docMk/>
          <pc:sldMk cId="760812113" sldId="275"/>
        </pc:sldMkLst>
        <pc:spChg chg="mod">
          <ac:chgData name="Seo Jeong-Ik" userId="93f1af219c641226" providerId="LiveId" clId="{D347D487-8730-410A-8666-058B95149764}" dt="2019-04-12T13:58:55.474" v="205" actId="20577"/>
          <ac:spMkLst>
            <pc:docMk/>
            <pc:sldMk cId="760812113" sldId="275"/>
            <ac:spMk id="91138" creationId="{00000000-0000-0000-0000-000000000000}"/>
          </ac:spMkLst>
        </pc:spChg>
        <pc:spChg chg="mod">
          <ac:chgData name="Seo Jeong-Ik" userId="93f1af219c641226" providerId="LiveId" clId="{D347D487-8730-410A-8666-058B95149764}" dt="2019-04-14T01:07:58.361" v="545" actId="1076"/>
          <ac:spMkLst>
            <pc:docMk/>
            <pc:sldMk cId="760812113" sldId="275"/>
            <ac:spMk id="91139" creationId="{00000000-0000-0000-0000-000000000000}"/>
          </ac:spMkLst>
        </pc:spChg>
        <pc:picChg chg="mod">
          <ac:chgData name="Seo Jeong-Ik" userId="93f1af219c641226" providerId="LiveId" clId="{D347D487-8730-410A-8666-058B95149764}" dt="2019-04-14T01:08:12.149" v="548" actId="1076"/>
          <ac:picMkLst>
            <pc:docMk/>
            <pc:sldMk cId="760812113" sldId="275"/>
            <ac:picMk id="6" creationId="{00000000-0000-0000-0000-000000000000}"/>
          </ac:picMkLst>
        </pc:picChg>
      </pc:sldChg>
      <pc:sldChg chg="modSp">
        <pc:chgData name="Seo Jeong-Ik" userId="93f1af219c641226" providerId="LiveId" clId="{D347D487-8730-410A-8666-058B95149764}" dt="2019-04-12T14:15:55.969" v="310" actId="1076"/>
        <pc:sldMkLst>
          <pc:docMk/>
          <pc:sldMk cId="4135550776" sldId="276"/>
        </pc:sldMkLst>
        <pc:spChg chg="mod">
          <ac:chgData name="Seo Jeong-Ik" userId="93f1af219c641226" providerId="LiveId" clId="{D347D487-8730-410A-8666-058B95149764}" dt="2019-04-12T13:58:59.192" v="207" actId="20577"/>
          <ac:spMkLst>
            <pc:docMk/>
            <pc:sldMk cId="4135550776" sldId="276"/>
            <ac:spMk id="91138" creationId="{00000000-0000-0000-0000-000000000000}"/>
          </ac:spMkLst>
        </pc:spChg>
        <pc:picChg chg="mod">
          <ac:chgData name="Seo Jeong-Ik" userId="93f1af219c641226" providerId="LiveId" clId="{D347D487-8730-410A-8666-058B95149764}" dt="2019-04-12T14:15:55.969" v="310" actId="1076"/>
          <ac:picMkLst>
            <pc:docMk/>
            <pc:sldMk cId="4135550776" sldId="276"/>
            <ac:picMk id="5" creationId="{00000000-0000-0000-0000-000000000000}"/>
          </ac:picMkLst>
        </pc:picChg>
      </pc:sldChg>
      <pc:sldChg chg="modSp">
        <pc:chgData name="Seo Jeong-Ik" userId="93f1af219c641226" providerId="LiveId" clId="{D347D487-8730-410A-8666-058B95149764}" dt="2019-04-12T13:04:28.561" v="3" actId="20577"/>
        <pc:sldMkLst>
          <pc:docMk/>
          <pc:sldMk cId="2830546368" sldId="281"/>
        </pc:sldMkLst>
        <pc:spChg chg="mod">
          <ac:chgData name="Seo Jeong-Ik" userId="93f1af219c641226" providerId="LiveId" clId="{D347D487-8730-410A-8666-058B95149764}" dt="2019-04-12T13:04:28.561" v="3" actId="20577"/>
          <ac:spMkLst>
            <pc:docMk/>
            <pc:sldMk cId="2830546368" sldId="281"/>
            <ac:spMk id="91139" creationId="{00000000-0000-0000-0000-000000000000}"/>
          </ac:spMkLst>
        </pc:spChg>
      </pc:sldChg>
      <pc:sldChg chg="modSp ord">
        <pc:chgData name="Seo Jeong-Ik" userId="93f1af219c641226" providerId="LiveId" clId="{D347D487-8730-410A-8666-058B95149764}" dt="2019-04-12T14:19:14.374" v="362"/>
        <pc:sldMkLst>
          <pc:docMk/>
          <pc:sldMk cId="851464842" sldId="284"/>
        </pc:sldMkLst>
        <pc:spChg chg="mod">
          <ac:chgData name="Seo Jeong-Ik" userId="93f1af219c641226" providerId="LiveId" clId="{D347D487-8730-410A-8666-058B95149764}" dt="2019-04-12T13:48:57.735" v="157" actId="20577"/>
          <ac:spMkLst>
            <pc:docMk/>
            <pc:sldMk cId="851464842" sldId="284"/>
            <ac:spMk id="91139" creationId="{00000000-0000-0000-0000-000000000000}"/>
          </ac:spMkLst>
        </pc:spChg>
      </pc:sldChg>
      <pc:sldChg chg="modSp">
        <pc:chgData name="Seo Jeong-Ik" userId="93f1af219c641226" providerId="LiveId" clId="{D347D487-8730-410A-8666-058B95149764}" dt="2019-04-14T01:12:50.285" v="677" actId="20577"/>
        <pc:sldMkLst>
          <pc:docMk/>
          <pc:sldMk cId="2493384184" sldId="286"/>
        </pc:sldMkLst>
        <pc:spChg chg="mod">
          <ac:chgData name="Seo Jeong-Ik" userId="93f1af219c641226" providerId="LiveId" clId="{D347D487-8730-410A-8666-058B95149764}" dt="2019-04-14T01:12:50.285" v="677" actId="20577"/>
          <ac:spMkLst>
            <pc:docMk/>
            <pc:sldMk cId="2493384184" sldId="286"/>
            <ac:spMk id="2" creationId="{00000000-0000-0000-0000-000000000000}"/>
          </ac:spMkLst>
        </pc:spChg>
      </pc:sldChg>
      <pc:sldChg chg="modSp del">
        <pc:chgData name="Seo Jeong-Ik" userId="93f1af219c641226" providerId="LiveId" clId="{D347D487-8730-410A-8666-058B95149764}" dt="2019-04-14T01:21:40.949" v="722" actId="2696"/>
        <pc:sldMkLst>
          <pc:docMk/>
          <pc:sldMk cId="3204551218" sldId="288"/>
        </pc:sldMkLst>
        <pc:spChg chg="mod">
          <ac:chgData name="Seo Jeong-Ik" userId="93f1af219c641226" providerId="LiveId" clId="{D347D487-8730-410A-8666-058B95149764}" dt="2019-04-14T01:21:25.757" v="721" actId="1076"/>
          <ac:spMkLst>
            <pc:docMk/>
            <pc:sldMk cId="3204551218" sldId="288"/>
            <ac:spMk id="91138" creationId="{00000000-0000-0000-0000-000000000000}"/>
          </ac:spMkLst>
        </pc:spChg>
      </pc:sldChg>
      <pc:sldChg chg="modSp">
        <pc:chgData name="Seo Jeong-Ik" userId="93f1af219c641226" providerId="LiveId" clId="{D347D487-8730-410A-8666-058B95149764}" dt="2019-04-14T01:21:19.623" v="720" actId="1076"/>
        <pc:sldMkLst>
          <pc:docMk/>
          <pc:sldMk cId="1223010828" sldId="289"/>
        </pc:sldMkLst>
        <pc:spChg chg="mod">
          <ac:chgData name="Seo Jeong-Ik" userId="93f1af219c641226" providerId="LiveId" clId="{D347D487-8730-410A-8666-058B95149764}" dt="2019-04-14T01:21:19.623" v="720" actId="1076"/>
          <ac:spMkLst>
            <pc:docMk/>
            <pc:sldMk cId="1223010828" sldId="289"/>
            <ac:spMk id="91138" creationId="{00000000-0000-0000-0000-000000000000}"/>
          </ac:spMkLst>
        </pc:spChg>
      </pc:sldChg>
      <pc:sldChg chg="modSp delCm modCm">
        <pc:chgData name="Seo Jeong-Ik" userId="93f1af219c641226" providerId="LiveId" clId="{D347D487-8730-410A-8666-058B95149764}" dt="2019-04-14T00:58:37.681" v="469" actId="1592"/>
        <pc:sldMkLst>
          <pc:docMk/>
          <pc:sldMk cId="4172173335" sldId="290"/>
        </pc:sldMkLst>
        <pc:spChg chg="mod">
          <ac:chgData name="Seo Jeong-Ik" userId="93f1af219c641226" providerId="LiveId" clId="{D347D487-8730-410A-8666-058B95149764}" dt="2019-04-14T00:58:32.615" v="467" actId="1076"/>
          <ac:spMkLst>
            <pc:docMk/>
            <pc:sldMk cId="4172173335" sldId="290"/>
            <ac:spMk id="2" creationId="{00000000-0000-0000-0000-000000000000}"/>
          </ac:spMkLst>
        </pc:spChg>
        <pc:picChg chg="mod">
          <ac:chgData name="Seo Jeong-Ik" userId="93f1af219c641226" providerId="LiveId" clId="{D347D487-8730-410A-8666-058B95149764}" dt="2019-04-14T00:58:35.641" v="468" actId="1076"/>
          <ac:picMkLst>
            <pc:docMk/>
            <pc:sldMk cId="4172173335" sldId="290"/>
            <ac:picMk id="5" creationId="{00000000-0000-0000-0000-000000000000}"/>
          </ac:picMkLst>
        </pc:picChg>
      </pc:sldChg>
      <pc:sldChg chg="addSp delSp modSp delCm">
        <pc:chgData name="Seo Jeong-Ik" userId="93f1af219c641226" providerId="LiveId" clId="{D347D487-8730-410A-8666-058B95149764}" dt="2019-04-14T01:20:34.681" v="714" actId="108"/>
        <pc:sldMkLst>
          <pc:docMk/>
          <pc:sldMk cId="3583080370" sldId="291"/>
        </pc:sldMkLst>
        <pc:spChg chg="mod">
          <ac:chgData name="Seo Jeong-Ik" userId="93f1af219c641226" providerId="LiveId" clId="{D347D487-8730-410A-8666-058B95149764}" dt="2019-04-14T01:18:01.419" v="701" actId="1076"/>
          <ac:spMkLst>
            <pc:docMk/>
            <pc:sldMk cId="3583080370" sldId="291"/>
            <ac:spMk id="2" creationId="{00000000-0000-0000-0000-000000000000}"/>
          </ac:spMkLst>
        </pc:spChg>
        <pc:spChg chg="mod">
          <ac:chgData name="Seo Jeong-Ik" userId="93f1af219c641226" providerId="LiveId" clId="{D347D487-8730-410A-8666-058B95149764}" dt="2019-04-14T01:17:53.080" v="700" actId="14100"/>
          <ac:spMkLst>
            <pc:docMk/>
            <pc:sldMk cId="3583080370" sldId="291"/>
            <ac:spMk id="3" creationId="{00000000-0000-0000-0000-000000000000}"/>
          </ac:spMkLst>
        </pc:spChg>
        <pc:spChg chg="mod">
          <ac:chgData name="Seo Jeong-Ik" userId="93f1af219c641226" providerId="LiveId" clId="{D347D487-8730-410A-8666-058B95149764}" dt="2019-04-14T01:20:34.681" v="714" actId="108"/>
          <ac:spMkLst>
            <pc:docMk/>
            <pc:sldMk cId="3583080370" sldId="291"/>
            <ac:spMk id="4" creationId="{00000000-0000-0000-0000-000000000000}"/>
          </ac:spMkLst>
        </pc:spChg>
        <pc:spChg chg="add del mod">
          <ac:chgData name="Seo Jeong-Ik" userId="93f1af219c641226" providerId="LiveId" clId="{D347D487-8730-410A-8666-058B95149764}" dt="2019-04-14T01:16:43.901" v="691" actId="478"/>
          <ac:spMkLst>
            <pc:docMk/>
            <pc:sldMk cId="3583080370" sldId="291"/>
            <ac:spMk id="5" creationId="{FAD0AD4F-3F9B-4E30-87A4-E6E60AE2C705}"/>
          </ac:spMkLst>
        </pc:spChg>
        <pc:spChg chg="add del mod">
          <ac:chgData name="Seo Jeong-Ik" userId="93f1af219c641226" providerId="LiveId" clId="{D347D487-8730-410A-8666-058B95149764}" dt="2019-04-14T01:17:35.544" v="699"/>
          <ac:spMkLst>
            <pc:docMk/>
            <pc:sldMk cId="3583080370" sldId="291"/>
            <ac:spMk id="9" creationId="{BCE680CF-9D4B-4593-874E-F7275BB3B334}"/>
          </ac:spMkLst>
        </pc:spChg>
        <pc:spChg chg="add mod">
          <ac:chgData name="Seo Jeong-Ik" userId="93f1af219c641226" providerId="LiveId" clId="{D347D487-8730-410A-8666-058B95149764}" dt="2019-04-14T01:18:16.218" v="704" actId="1076"/>
          <ac:spMkLst>
            <pc:docMk/>
            <pc:sldMk cId="3583080370" sldId="291"/>
            <ac:spMk id="10" creationId="{DD84690F-0EEF-4ED3-837F-7BC00DCC4BF3}"/>
          </ac:spMkLst>
        </pc:spChg>
        <pc:spChg chg="add mod">
          <ac:chgData name="Seo Jeong-Ik" userId="93f1af219c641226" providerId="LiveId" clId="{D347D487-8730-410A-8666-058B95149764}" dt="2019-04-14T01:19:23.022" v="708" actId="108"/>
          <ac:spMkLst>
            <pc:docMk/>
            <pc:sldMk cId="3583080370" sldId="291"/>
            <ac:spMk id="11" creationId="{A26FAA54-A803-4178-9B01-AE1BAB6E9BD4}"/>
          </ac:spMkLst>
        </pc:spChg>
        <pc:spChg chg="add mod">
          <ac:chgData name="Seo Jeong-Ik" userId="93f1af219c641226" providerId="LiveId" clId="{D347D487-8730-410A-8666-058B95149764}" dt="2019-04-14T01:20:22.262" v="713" actId="1076"/>
          <ac:spMkLst>
            <pc:docMk/>
            <pc:sldMk cId="3583080370" sldId="291"/>
            <ac:spMk id="13" creationId="{DD04CAD9-1EE9-44A1-A6C7-37E62D68212A}"/>
          </ac:spMkLst>
        </pc:spChg>
      </pc:sldChg>
      <pc:sldChg chg="modSp">
        <pc:chgData name="Seo Jeong-Ik" userId="93f1af219c641226" providerId="LiveId" clId="{D347D487-8730-410A-8666-058B95149764}" dt="2019-04-12T14:24:46.967" v="366" actId="207"/>
        <pc:sldMkLst>
          <pc:docMk/>
          <pc:sldMk cId="3487029742" sldId="296"/>
        </pc:sldMkLst>
        <pc:spChg chg="mod">
          <ac:chgData name="Seo Jeong-Ik" userId="93f1af219c641226" providerId="LiveId" clId="{D347D487-8730-410A-8666-058B95149764}" dt="2019-04-12T14:24:25.243" v="363" actId="207"/>
          <ac:spMkLst>
            <pc:docMk/>
            <pc:sldMk cId="3487029742" sldId="296"/>
            <ac:spMk id="9" creationId="{00000000-0000-0000-0000-000000000000}"/>
          </ac:spMkLst>
        </pc:spChg>
        <pc:spChg chg="mod">
          <ac:chgData name="Seo Jeong-Ik" userId="93f1af219c641226" providerId="LiveId" clId="{D347D487-8730-410A-8666-058B95149764}" dt="2019-04-12T14:24:34.987" v="364" actId="207"/>
          <ac:spMkLst>
            <pc:docMk/>
            <pc:sldMk cId="3487029742" sldId="296"/>
            <ac:spMk id="10" creationId="{00000000-0000-0000-0000-000000000000}"/>
          </ac:spMkLst>
        </pc:spChg>
        <pc:spChg chg="mod">
          <ac:chgData name="Seo Jeong-Ik" userId="93f1af219c641226" providerId="LiveId" clId="{D347D487-8730-410A-8666-058B95149764}" dt="2019-04-12T14:24:40.332" v="365" actId="207"/>
          <ac:spMkLst>
            <pc:docMk/>
            <pc:sldMk cId="3487029742" sldId="296"/>
            <ac:spMk id="15" creationId="{00000000-0000-0000-0000-000000000000}"/>
          </ac:spMkLst>
        </pc:spChg>
        <pc:grpChg chg="mod">
          <ac:chgData name="Seo Jeong-Ik" userId="93f1af219c641226" providerId="LiveId" clId="{D347D487-8730-410A-8666-058B95149764}" dt="2019-04-12T14:24:46.967" v="366" actId="207"/>
          <ac:grpSpMkLst>
            <pc:docMk/>
            <pc:sldMk cId="3487029742" sldId="296"/>
            <ac:grpSpMk id="12" creationId="{00000000-0000-0000-0000-000000000000}"/>
          </ac:grpSpMkLst>
        </pc:grpChg>
      </pc:sldChg>
      <pc:sldChg chg="delSp modSp">
        <pc:chgData name="Seo Jeong-Ik" userId="93f1af219c641226" providerId="LiveId" clId="{D347D487-8730-410A-8666-058B95149764}" dt="2019-04-14T01:00:41.539" v="480" actId="1076"/>
        <pc:sldMkLst>
          <pc:docMk/>
          <pc:sldMk cId="13417532" sldId="299"/>
        </pc:sldMkLst>
        <pc:spChg chg="mod">
          <ac:chgData name="Seo Jeong-Ik" userId="93f1af219c641226" providerId="LiveId" clId="{D347D487-8730-410A-8666-058B95149764}" dt="2019-04-14T01:00:41.539" v="480" actId="1076"/>
          <ac:spMkLst>
            <pc:docMk/>
            <pc:sldMk cId="13417532" sldId="299"/>
            <ac:spMk id="4" creationId="{00000000-0000-0000-0000-000000000000}"/>
          </ac:spMkLst>
        </pc:spChg>
        <pc:spChg chg="del">
          <ac:chgData name="Seo Jeong-Ik" userId="93f1af219c641226" providerId="LiveId" clId="{D347D487-8730-410A-8666-058B95149764}" dt="2019-04-14T01:00:30.756" v="477" actId="478"/>
          <ac:spMkLst>
            <pc:docMk/>
            <pc:sldMk cId="13417532" sldId="299"/>
            <ac:spMk id="5" creationId="{00000000-0000-0000-0000-000000000000}"/>
          </ac:spMkLst>
        </pc:spChg>
      </pc:sldChg>
      <pc:sldChg chg="modSp del">
        <pc:chgData name="Seo Jeong-Ik" userId="93f1af219c641226" providerId="LiveId" clId="{D347D487-8730-410A-8666-058B95149764}" dt="2019-04-14T00:40:23.262" v="388" actId="2696"/>
        <pc:sldMkLst>
          <pc:docMk/>
          <pc:sldMk cId="2165242594" sldId="300"/>
        </pc:sldMkLst>
        <pc:spChg chg="mod">
          <ac:chgData name="Seo Jeong-Ik" userId="93f1af219c641226" providerId="LiveId" clId="{D347D487-8730-410A-8666-058B95149764}" dt="2019-04-12T13:53:19.948" v="160" actId="20577"/>
          <ac:spMkLst>
            <pc:docMk/>
            <pc:sldMk cId="2165242594" sldId="300"/>
            <ac:spMk id="4" creationId="{00000000-0000-0000-0000-000000000000}"/>
          </ac:spMkLst>
        </pc:spChg>
      </pc:sldChg>
      <pc:sldChg chg="del">
        <pc:chgData name="Seo Jeong-Ik" userId="93f1af219c641226" providerId="LiveId" clId="{D347D487-8730-410A-8666-058B95149764}" dt="2019-04-14T00:42:00.459" v="414" actId="2696"/>
        <pc:sldMkLst>
          <pc:docMk/>
          <pc:sldMk cId="2539527597" sldId="301"/>
        </pc:sldMkLst>
      </pc:sldChg>
      <pc:sldChg chg="del">
        <pc:chgData name="Seo Jeong-Ik" userId="93f1af219c641226" providerId="LiveId" clId="{D347D487-8730-410A-8666-058B95149764}" dt="2019-04-14T00:40:51.016" v="390" actId="2696"/>
        <pc:sldMkLst>
          <pc:docMk/>
          <pc:sldMk cId="3858636263" sldId="302"/>
        </pc:sldMkLst>
      </pc:sldChg>
      <pc:sldChg chg="del">
        <pc:chgData name="Seo Jeong-Ik" userId="93f1af219c641226" providerId="LiveId" clId="{D347D487-8730-410A-8666-058B95149764}" dt="2019-04-14T00:40:51.024" v="391" actId="2696"/>
        <pc:sldMkLst>
          <pc:docMk/>
          <pc:sldMk cId="692709651" sldId="303"/>
        </pc:sldMkLst>
      </pc:sldChg>
      <pc:sldChg chg="del">
        <pc:chgData name="Seo Jeong-Ik" userId="93f1af219c641226" providerId="LiveId" clId="{D347D487-8730-410A-8666-058B95149764}" dt="2019-04-14T00:40:51.044" v="392" actId="2696"/>
        <pc:sldMkLst>
          <pc:docMk/>
          <pc:sldMk cId="3325624693" sldId="304"/>
        </pc:sldMkLst>
      </pc:sldChg>
      <pc:sldChg chg="del">
        <pc:chgData name="Seo Jeong-Ik" userId="93f1af219c641226" providerId="LiveId" clId="{D347D487-8730-410A-8666-058B95149764}" dt="2019-04-14T00:40:51.065" v="393" actId="2696"/>
        <pc:sldMkLst>
          <pc:docMk/>
          <pc:sldMk cId="854943571" sldId="305"/>
        </pc:sldMkLst>
      </pc:sldChg>
      <pc:sldChg chg="del">
        <pc:chgData name="Seo Jeong-Ik" userId="93f1af219c641226" providerId="LiveId" clId="{D347D487-8730-410A-8666-058B95149764}" dt="2019-04-14T00:40:51.078" v="394" actId="2696"/>
        <pc:sldMkLst>
          <pc:docMk/>
          <pc:sldMk cId="2085465177" sldId="306"/>
        </pc:sldMkLst>
      </pc:sldChg>
      <pc:sldChg chg="del">
        <pc:chgData name="Seo Jeong-Ik" userId="93f1af219c641226" providerId="LiveId" clId="{D347D487-8730-410A-8666-058B95149764}" dt="2019-04-14T00:40:51.087" v="395" actId="2696"/>
        <pc:sldMkLst>
          <pc:docMk/>
          <pc:sldMk cId="2246581596" sldId="307"/>
        </pc:sldMkLst>
      </pc:sldChg>
      <pc:sldChg chg="del">
        <pc:chgData name="Seo Jeong-Ik" userId="93f1af219c641226" providerId="LiveId" clId="{D347D487-8730-410A-8666-058B95149764}" dt="2019-04-14T00:40:51.093" v="396" actId="2696"/>
        <pc:sldMkLst>
          <pc:docMk/>
          <pc:sldMk cId="106447772" sldId="308"/>
        </pc:sldMkLst>
      </pc:sldChg>
      <pc:sldChg chg="del">
        <pc:chgData name="Seo Jeong-Ik" userId="93f1af219c641226" providerId="LiveId" clId="{D347D487-8730-410A-8666-058B95149764}" dt="2019-04-14T00:40:51.100" v="397" actId="2696"/>
        <pc:sldMkLst>
          <pc:docMk/>
          <pc:sldMk cId="84558436" sldId="309"/>
        </pc:sldMkLst>
      </pc:sldChg>
      <pc:sldChg chg="del">
        <pc:chgData name="Seo Jeong-Ik" userId="93f1af219c641226" providerId="LiveId" clId="{D347D487-8730-410A-8666-058B95149764}" dt="2019-04-14T00:40:51.121" v="398" actId="2696"/>
        <pc:sldMkLst>
          <pc:docMk/>
          <pc:sldMk cId="3781245218" sldId="310"/>
        </pc:sldMkLst>
      </pc:sldChg>
      <pc:sldChg chg="del">
        <pc:chgData name="Seo Jeong-Ik" userId="93f1af219c641226" providerId="LiveId" clId="{D347D487-8730-410A-8666-058B95149764}" dt="2019-04-14T00:40:51.129" v="399" actId="2696"/>
        <pc:sldMkLst>
          <pc:docMk/>
          <pc:sldMk cId="3685342067" sldId="311"/>
        </pc:sldMkLst>
      </pc:sldChg>
      <pc:sldChg chg="del">
        <pc:chgData name="Seo Jeong-Ik" userId="93f1af219c641226" providerId="LiveId" clId="{D347D487-8730-410A-8666-058B95149764}" dt="2019-04-14T00:40:51.148" v="400" actId="2696"/>
        <pc:sldMkLst>
          <pc:docMk/>
          <pc:sldMk cId="3201341883" sldId="312"/>
        </pc:sldMkLst>
      </pc:sldChg>
      <pc:sldChg chg="del">
        <pc:chgData name="Seo Jeong-Ik" userId="93f1af219c641226" providerId="LiveId" clId="{D347D487-8730-410A-8666-058B95149764}" dt="2019-04-14T00:40:51.157" v="401" actId="2696"/>
        <pc:sldMkLst>
          <pc:docMk/>
          <pc:sldMk cId="1638714921" sldId="313"/>
        </pc:sldMkLst>
      </pc:sldChg>
      <pc:sldChg chg="del">
        <pc:chgData name="Seo Jeong-Ik" userId="93f1af219c641226" providerId="LiveId" clId="{D347D487-8730-410A-8666-058B95149764}" dt="2019-04-14T00:40:51.164" v="402" actId="2696"/>
        <pc:sldMkLst>
          <pc:docMk/>
          <pc:sldMk cId="1054419531" sldId="314"/>
        </pc:sldMkLst>
      </pc:sldChg>
      <pc:sldChg chg="del">
        <pc:chgData name="Seo Jeong-Ik" userId="93f1af219c641226" providerId="LiveId" clId="{D347D487-8730-410A-8666-058B95149764}" dt="2019-04-14T00:40:51.172" v="403" actId="2696"/>
        <pc:sldMkLst>
          <pc:docMk/>
          <pc:sldMk cId="561745462" sldId="315"/>
        </pc:sldMkLst>
      </pc:sldChg>
      <pc:sldChg chg="del">
        <pc:chgData name="Seo Jeong-Ik" userId="93f1af219c641226" providerId="LiveId" clId="{D347D487-8730-410A-8666-058B95149764}" dt="2019-04-14T00:40:51.180" v="404" actId="2696"/>
        <pc:sldMkLst>
          <pc:docMk/>
          <pc:sldMk cId="3359240347" sldId="316"/>
        </pc:sldMkLst>
      </pc:sldChg>
      <pc:sldChg chg="del">
        <pc:chgData name="Seo Jeong-Ik" userId="93f1af219c641226" providerId="LiveId" clId="{D347D487-8730-410A-8666-058B95149764}" dt="2019-04-14T00:40:51.188" v="405" actId="2696"/>
        <pc:sldMkLst>
          <pc:docMk/>
          <pc:sldMk cId="2857386651" sldId="317"/>
        </pc:sldMkLst>
      </pc:sldChg>
      <pc:sldChg chg="del">
        <pc:chgData name="Seo Jeong-Ik" userId="93f1af219c641226" providerId="LiveId" clId="{D347D487-8730-410A-8666-058B95149764}" dt="2019-04-14T00:40:51.196" v="406" actId="2696"/>
        <pc:sldMkLst>
          <pc:docMk/>
          <pc:sldMk cId="1101439303" sldId="318"/>
        </pc:sldMkLst>
      </pc:sldChg>
      <pc:sldChg chg="del">
        <pc:chgData name="Seo Jeong-Ik" userId="93f1af219c641226" providerId="LiveId" clId="{D347D487-8730-410A-8666-058B95149764}" dt="2019-04-14T00:40:51.204" v="407" actId="2696"/>
        <pc:sldMkLst>
          <pc:docMk/>
          <pc:sldMk cId="499474881" sldId="319"/>
        </pc:sldMkLst>
      </pc:sldChg>
      <pc:sldChg chg="del">
        <pc:chgData name="Seo Jeong-Ik" userId="93f1af219c641226" providerId="LiveId" clId="{D347D487-8730-410A-8666-058B95149764}" dt="2019-04-14T00:40:51.211" v="408" actId="2696"/>
        <pc:sldMkLst>
          <pc:docMk/>
          <pc:sldMk cId="3724347231" sldId="320"/>
        </pc:sldMkLst>
      </pc:sldChg>
      <pc:sldChg chg="del">
        <pc:chgData name="Seo Jeong-Ik" userId="93f1af219c641226" providerId="LiveId" clId="{D347D487-8730-410A-8666-058B95149764}" dt="2019-04-14T00:40:51.218" v="409" actId="2696"/>
        <pc:sldMkLst>
          <pc:docMk/>
          <pc:sldMk cId="4166530512" sldId="321"/>
        </pc:sldMkLst>
      </pc:sldChg>
      <pc:sldChg chg="del">
        <pc:chgData name="Seo Jeong-Ik" userId="93f1af219c641226" providerId="LiveId" clId="{D347D487-8730-410A-8666-058B95149764}" dt="2019-04-14T00:40:51.224" v="410" actId="2696"/>
        <pc:sldMkLst>
          <pc:docMk/>
          <pc:sldMk cId="2246179447" sldId="322"/>
        </pc:sldMkLst>
      </pc:sldChg>
      <pc:sldChg chg="delSp modSp add del">
        <pc:chgData name="Seo Jeong-Ik" userId="93f1af219c641226" providerId="LiveId" clId="{D347D487-8730-410A-8666-058B95149764}" dt="2019-04-14T01:11:32.501" v="668" actId="2696"/>
        <pc:sldMkLst>
          <pc:docMk/>
          <pc:sldMk cId="3964713182" sldId="325"/>
        </pc:sldMkLst>
        <pc:spChg chg="mod">
          <ac:chgData name="Seo Jeong-Ik" userId="93f1af219c641226" providerId="LiveId" clId="{D347D487-8730-410A-8666-058B95149764}" dt="2019-04-12T13:18:49.637" v="5" actId="20577"/>
          <ac:spMkLst>
            <pc:docMk/>
            <pc:sldMk cId="3964713182" sldId="325"/>
            <ac:spMk id="4" creationId="{00000000-0000-0000-0000-000000000000}"/>
          </ac:spMkLst>
        </pc:spChg>
        <pc:spChg chg="mod">
          <ac:chgData name="Seo Jeong-Ik" userId="93f1af219c641226" providerId="LiveId" clId="{D347D487-8730-410A-8666-058B95149764}" dt="2019-04-14T00:57:35.571" v="456" actId="1076"/>
          <ac:spMkLst>
            <pc:docMk/>
            <pc:sldMk cId="3964713182" sldId="325"/>
            <ac:spMk id="7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7:30.629" v="455" actId="478"/>
          <ac:spMkLst>
            <pc:docMk/>
            <pc:sldMk cId="3964713182" sldId="325"/>
            <ac:spMk id="8" creationId="{2B0B587B-CE9A-4360-88A0-84F99C19045B}"/>
          </ac:spMkLst>
        </pc:spChg>
      </pc:sldChg>
      <pc:sldChg chg="delSp modSp">
        <pc:chgData name="Seo Jeong-Ik" userId="93f1af219c641226" providerId="LiveId" clId="{D347D487-8730-410A-8666-058B95149764}" dt="2019-04-14T03:07:31.908" v="1038" actId="27636"/>
        <pc:sldMkLst>
          <pc:docMk/>
          <pc:sldMk cId="560578373" sldId="326"/>
        </pc:sldMkLst>
        <pc:spChg chg="mod">
          <ac:chgData name="Seo Jeong-Ik" userId="93f1af219c641226" providerId="LiveId" clId="{D347D487-8730-410A-8666-058B95149764}" dt="2019-04-14T03:07:31.908" v="1038" actId="27636"/>
          <ac:spMkLst>
            <pc:docMk/>
            <pc:sldMk cId="560578373" sldId="326"/>
            <ac:spMk id="4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7:45.333" v="457" actId="478"/>
          <ac:spMkLst>
            <pc:docMk/>
            <pc:sldMk cId="560578373" sldId="326"/>
            <ac:spMk id="5" creationId="{00000000-0000-0000-0000-000000000000}"/>
          </ac:spMkLst>
        </pc:spChg>
      </pc:sldChg>
      <pc:sldChg chg="delSp modSp">
        <pc:chgData name="Seo Jeong-Ik" userId="93f1af219c641226" providerId="LiveId" clId="{D347D487-8730-410A-8666-058B95149764}" dt="2019-04-14T01:01:00.757" v="481" actId="1076"/>
        <pc:sldMkLst>
          <pc:docMk/>
          <pc:sldMk cId="651792084" sldId="327"/>
        </pc:sldMkLst>
        <pc:spChg chg="mod">
          <ac:chgData name="Seo Jeong-Ik" userId="93f1af219c641226" providerId="LiveId" clId="{D347D487-8730-410A-8666-058B95149764}" dt="2019-04-14T01:01:00.757" v="481" actId="1076"/>
          <ac:spMkLst>
            <pc:docMk/>
            <pc:sldMk cId="651792084" sldId="327"/>
            <ac:spMk id="4" creationId="{00000000-0000-0000-0000-000000000000}"/>
          </ac:spMkLst>
        </pc:spChg>
        <pc:spChg chg="del">
          <ac:chgData name="Seo Jeong-Ik" userId="93f1af219c641226" providerId="LiveId" clId="{D347D487-8730-410A-8666-058B95149764}" dt="2019-04-14T01:00:05.261" v="473" actId="478"/>
          <ac:spMkLst>
            <pc:docMk/>
            <pc:sldMk cId="651792084" sldId="327"/>
            <ac:spMk id="5" creationId="{00000000-0000-0000-0000-000000000000}"/>
          </ac:spMkLst>
        </pc:spChg>
      </pc:sldChg>
      <pc:sldChg chg="modSp del">
        <pc:chgData name="Seo Jeong-Ik" userId="93f1af219c641226" providerId="LiveId" clId="{D347D487-8730-410A-8666-058B95149764}" dt="2019-04-14T01:11:29.565" v="667" actId="2696"/>
        <pc:sldMkLst>
          <pc:docMk/>
          <pc:sldMk cId="730130362" sldId="328"/>
        </pc:sldMkLst>
        <pc:spChg chg="mod">
          <ac:chgData name="Seo Jeong-Ik" userId="93f1af219c641226" providerId="LiveId" clId="{D347D487-8730-410A-8666-058B95149764}" dt="2019-04-12T13:18:57.943" v="7" actId="20577"/>
          <ac:spMkLst>
            <pc:docMk/>
            <pc:sldMk cId="730130362" sldId="328"/>
            <ac:spMk id="2" creationId="{00000000-0000-0000-0000-000000000000}"/>
          </ac:spMkLst>
        </pc:spChg>
      </pc:sldChg>
      <pc:sldChg chg="del">
        <pc:chgData name="Seo Jeong-Ik" userId="93f1af219c641226" providerId="LiveId" clId="{D347D487-8730-410A-8666-058B95149764}" dt="2019-04-14T00:56:13.865" v="443" actId="2696"/>
        <pc:sldMkLst>
          <pc:docMk/>
          <pc:sldMk cId="1203307212" sldId="329"/>
        </pc:sldMkLst>
      </pc:sldChg>
      <pc:sldChg chg="del">
        <pc:chgData name="Seo Jeong-Ik" userId="93f1af219c641226" providerId="LiveId" clId="{D347D487-8730-410A-8666-058B95149764}" dt="2019-04-14T00:56:13.871" v="444" actId="2696"/>
        <pc:sldMkLst>
          <pc:docMk/>
          <pc:sldMk cId="4135017866" sldId="330"/>
        </pc:sldMkLst>
      </pc:sldChg>
      <pc:sldChg chg="del">
        <pc:chgData name="Seo Jeong-Ik" userId="93f1af219c641226" providerId="LiveId" clId="{D347D487-8730-410A-8666-058B95149764}" dt="2019-04-14T00:56:13.876" v="445" actId="2696"/>
        <pc:sldMkLst>
          <pc:docMk/>
          <pc:sldMk cId="3654520454" sldId="331"/>
        </pc:sldMkLst>
      </pc:sldChg>
      <pc:sldChg chg="del">
        <pc:chgData name="Seo Jeong-Ik" userId="93f1af219c641226" providerId="LiveId" clId="{D347D487-8730-410A-8666-058B95149764}" dt="2019-04-14T00:56:13.882" v="446" actId="2696"/>
        <pc:sldMkLst>
          <pc:docMk/>
          <pc:sldMk cId="791371623" sldId="332"/>
        </pc:sldMkLst>
      </pc:sldChg>
      <pc:sldChg chg="del">
        <pc:chgData name="Seo Jeong-Ik" userId="93f1af219c641226" providerId="LiveId" clId="{D347D487-8730-410A-8666-058B95149764}" dt="2019-04-14T00:56:13.889" v="447" actId="2696"/>
        <pc:sldMkLst>
          <pc:docMk/>
          <pc:sldMk cId="1786135741" sldId="333"/>
        </pc:sldMkLst>
      </pc:sldChg>
      <pc:sldChg chg="modSp">
        <pc:chgData name="Seo Jeong-Ik" userId="93f1af219c641226" providerId="LiveId" clId="{D347D487-8730-410A-8666-058B95149764}" dt="2019-04-14T01:32:56.514" v="724" actId="1076"/>
        <pc:sldMkLst>
          <pc:docMk/>
          <pc:sldMk cId="1083933248" sldId="336"/>
        </pc:sldMkLst>
        <pc:spChg chg="mod">
          <ac:chgData name="Seo Jeong-Ik" userId="93f1af219c641226" providerId="LiveId" clId="{D347D487-8730-410A-8666-058B95149764}" dt="2019-04-14T01:01:20.345" v="506" actId="6549"/>
          <ac:spMkLst>
            <pc:docMk/>
            <pc:sldMk cId="1083933248" sldId="336"/>
            <ac:spMk id="9" creationId="{00000000-0000-0000-0000-000000000000}"/>
          </ac:spMkLst>
        </pc:spChg>
        <pc:spChg chg="mod">
          <ac:chgData name="Seo Jeong-Ik" userId="93f1af219c641226" providerId="LiveId" clId="{D347D487-8730-410A-8666-058B95149764}" dt="2019-04-14T01:01:24.254" v="509" actId="20577"/>
          <ac:spMkLst>
            <pc:docMk/>
            <pc:sldMk cId="1083933248" sldId="336"/>
            <ac:spMk id="10" creationId="{00000000-0000-0000-0000-000000000000}"/>
          </ac:spMkLst>
        </pc:spChg>
        <pc:spChg chg="mod">
          <ac:chgData name="Seo Jeong-Ik" userId="93f1af219c641226" providerId="LiveId" clId="{D347D487-8730-410A-8666-058B95149764}" dt="2019-04-14T01:01:36.251" v="513" actId="1076"/>
          <ac:spMkLst>
            <pc:docMk/>
            <pc:sldMk cId="1083933248" sldId="336"/>
            <ac:spMk id="11" creationId="{00000000-0000-0000-0000-000000000000}"/>
          </ac:spMkLst>
        </pc:spChg>
        <pc:picChg chg="mod">
          <ac:chgData name="Seo Jeong-Ik" userId="93f1af219c641226" providerId="LiveId" clId="{D347D487-8730-410A-8666-058B95149764}" dt="2019-04-14T01:32:56.514" v="724" actId="1076"/>
          <ac:picMkLst>
            <pc:docMk/>
            <pc:sldMk cId="1083933248" sldId="336"/>
            <ac:picMk id="7" creationId="{00000000-0000-0000-0000-000000000000}"/>
          </ac:picMkLst>
        </pc:picChg>
        <pc:picChg chg="mod">
          <ac:chgData name="Seo Jeong-Ik" userId="93f1af219c641226" providerId="LiveId" clId="{D347D487-8730-410A-8666-058B95149764}" dt="2019-04-14T01:01:31.141" v="511" actId="1076"/>
          <ac:picMkLst>
            <pc:docMk/>
            <pc:sldMk cId="1083933248" sldId="336"/>
            <ac:picMk id="13" creationId="{00000000-0000-0000-0000-000000000000}"/>
          </ac:picMkLst>
        </pc:picChg>
        <pc:picChg chg="mod">
          <ac:chgData name="Seo Jeong-Ik" userId="93f1af219c641226" providerId="LiveId" clId="{D347D487-8730-410A-8666-058B95149764}" dt="2019-04-14T01:01:27.957" v="510" actId="1076"/>
          <ac:picMkLst>
            <pc:docMk/>
            <pc:sldMk cId="1083933248" sldId="336"/>
            <ac:picMk id="14" creationId="{00000000-0000-0000-0000-000000000000}"/>
          </ac:picMkLst>
        </pc:picChg>
      </pc:sldChg>
      <pc:sldChg chg="modSp">
        <pc:chgData name="Seo Jeong-Ik" userId="93f1af219c641226" providerId="LiveId" clId="{D347D487-8730-410A-8666-058B95149764}" dt="2019-04-14T01:07:23.407" v="529" actId="1076"/>
        <pc:sldMkLst>
          <pc:docMk/>
          <pc:sldMk cId="3964716425" sldId="338"/>
        </pc:sldMkLst>
        <pc:spChg chg="mod">
          <ac:chgData name="Seo Jeong-Ik" userId="93f1af219c641226" providerId="LiveId" clId="{D347D487-8730-410A-8666-058B95149764}" dt="2019-04-14T01:07:23.407" v="529" actId="1076"/>
          <ac:spMkLst>
            <pc:docMk/>
            <pc:sldMk cId="3964716425" sldId="338"/>
            <ac:spMk id="91139" creationId="{00000000-0000-0000-0000-000000000000}"/>
          </ac:spMkLst>
        </pc:spChg>
      </pc:sldChg>
      <pc:sldChg chg="addSp delSp modSp add delAnim">
        <pc:chgData name="Seo Jeong-Ik" userId="93f1af219c641226" providerId="LiveId" clId="{D347D487-8730-410A-8666-058B95149764}" dt="2019-04-14T01:03:38.823" v="528" actId="14100"/>
        <pc:sldMkLst>
          <pc:docMk/>
          <pc:sldMk cId="599649752" sldId="339"/>
        </pc:sldMkLst>
        <pc:spChg chg="add del mod">
          <ac:chgData name="Seo Jeong-Ik" userId="93f1af219c641226" providerId="LiveId" clId="{D347D487-8730-410A-8666-058B95149764}" dt="2019-04-12T13:41:46.988" v="120" actId="478"/>
          <ac:spMkLst>
            <pc:docMk/>
            <pc:sldMk cId="599649752" sldId="339"/>
            <ac:spMk id="3" creationId="{2349DDDF-B1FD-47DF-95E4-6FFCA359A5B5}"/>
          </ac:spMkLst>
        </pc:spChg>
        <pc:spChg chg="add mod">
          <ac:chgData name="Seo Jeong-Ik" userId="93f1af219c641226" providerId="LiveId" clId="{D347D487-8730-410A-8666-058B95149764}" dt="2019-04-14T01:03:38.823" v="528" actId="14100"/>
          <ac:spMkLst>
            <pc:docMk/>
            <pc:sldMk cId="599649752" sldId="339"/>
            <ac:spMk id="5" creationId="{EF5FFEB0-271B-41D4-BCDD-B0FE7DF75028}"/>
          </ac:spMkLst>
        </pc:spChg>
        <pc:spChg chg="mod">
          <ac:chgData name="Seo Jeong-Ik" userId="93f1af219c641226" providerId="LiveId" clId="{D347D487-8730-410A-8666-058B95149764}" dt="2019-04-14T01:03:30.495" v="526" actId="1076"/>
          <ac:spMkLst>
            <pc:docMk/>
            <pc:sldMk cId="599649752" sldId="339"/>
            <ac:spMk id="91138" creationId="{00000000-0000-0000-0000-000000000000}"/>
          </ac:spMkLst>
        </pc:spChg>
        <pc:spChg chg="del">
          <ac:chgData name="Seo Jeong-Ik" userId="93f1af219c641226" providerId="LiveId" clId="{D347D487-8730-410A-8666-058B95149764}" dt="2019-04-12T13:41:44.391" v="119" actId="478"/>
          <ac:spMkLst>
            <pc:docMk/>
            <pc:sldMk cId="599649752" sldId="339"/>
            <ac:spMk id="91139" creationId="{00000000-0000-0000-0000-000000000000}"/>
          </ac:spMkLst>
        </pc:spChg>
      </pc:sldChg>
      <pc:sldChg chg="addSp delSp modSp add">
        <pc:chgData name="Seo Jeong-Ik" userId="93f1af219c641226" providerId="LiveId" clId="{D347D487-8730-410A-8666-058B95149764}" dt="2019-04-14T01:55:29.068" v="978" actId="20577"/>
        <pc:sldMkLst>
          <pc:docMk/>
          <pc:sldMk cId="1140647870" sldId="340"/>
        </pc:sldMkLst>
        <pc:spChg chg="del">
          <ac:chgData name="Seo Jeong-Ik" userId="93f1af219c641226" providerId="LiveId" clId="{D347D487-8730-410A-8666-058B95149764}" dt="2019-04-12T13:53:55.074" v="162" actId="478"/>
          <ac:spMkLst>
            <pc:docMk/>
            <pc:sldMk cId="1140647870" sldId="340"/>
            <ac:spMk id="5" creationId="{EF5FFEB0-271B-41D4-BCDD-B0FE7DF75028}"/>
          </ac:spMkLst>
        </pc:spChg>
        <pc:graphicFrameChg chg="add mod modGraphic">
          <ac:chgData name="Seo Jeong-Ik" userId="93f1af219c641226" providerId="LiveId" clId="{D347D487-8730-410A-8666-058B95149764}" dt="2019-04-14T01:55:29.068" v="978" actId="20577"/>
          <ac:graphicFrameMkLst>
            <pc:docMk/>
            <pc:sldMk cId="1140647870" sldId="340"/>
            <ac:graphicFrameMk id="6" creationId="{B06EA04D-4129-401E-9528-B2AFF203A559}"/>
          </ac:graphicFrameMkLst>
        </pc:graphicFrameChg>
      </pc:sldChg>
      <pc:sldChg chg="addSp delSp modSp add">
        <pc:chgData name="Seo Jeong-Ik" userId="93f1af219c641226" providerId="LiveId" clId="{D347D487-8730-410A-8666-058B95149764}" dt="2019-04-12T14:03:13.341" v="238" actId="255"/>
        <pc:sldMkLst>
          <pc:docMk/>
          <pc:sldMk cId="319337944" sldId="341"/>
        </pc:sldMkLst>
        <pc:spChg chg="add del mod">
          <ac:chgData name="Seo Jeong-Ik" userId="93f1af219c641226" providerId="LiveId" clId="{D347D487-8730-410A-8666-058B95149764}" dt="2019-04-12T13:59:55.295" v="223" actId="478"/>
          <ac:spMkLst>
            <pc:docMk/>
            <pc:sldMk cId="319337944" sldId="341"/>
            <ac:spMk id="3" creationId="{C63F4E13-C03F-44BE-BE03-E06E9E689454}"/>
          </ac:spMkLst>
        </pc:spChg>
        <pc:spChg chg="mod">
          <ac:chgData name="Seo Jeong-Ik" userId="93f1af219c641226" providerId="LiveId" clId="{D347D487-8730-410A-8666-058B95149764}" dt="2019-04-12T14:00:16.004" v="226" actId="1076"/>
          <ac:spMkLst>
            <pc:docMk/>
            <pc:sldMk cId="319337944" sldId="341"/>
            <ac:spMk id="10" creationId="{82E0BD86-81B0-4742-91E6-CFF59AF079B9}"/>
          </ac:spMkLst>
        </pc:spChg>
        <pc:spChg chg="add mod">
          <ac:chgData name="Seo Jeong-Ik" userId="93f1af219c641226" providerId="LiveId" clId="{D347D487-8730-410A-8666-058B95149764}" dt="2019-04-12T14:00:53.792" v="237" actId="1076"/>
          <ac:spMkLst>
            <pc:docMk/>
            <pc:sldMk cId="319337944" sldId="341"/>
            <ac:spMk id="12" creationId="{5FD3B33E-4034-4660-A484-E7FD318B65B3}"/>
          </ac:spMkLst>
        </pc:spChg>
        <pc:spChg chg="mod">
          <ac:chgData name="Seo Jeong-Ik" userId="93f1af219c641226" providerId="LiveId" clId="{D347D487-8730-410A-8666-058B95149764}" dt="2019-04-12T14:03:13.341" v="238" actId="255"/>
          <ac:spMkLst>
            <pc:docMk/>
            <pc:sldMk cId="319337944" sldId="341"/>
            <ac:spMk id="91138" creationId="{00000000-0000-0000-0000-000000000000}"/>
          </ac:spMkLst>
        </pc:spChg>
        <pc:spChg chg="del">
          <ac:chgData name="Seo Jeong-Ik" userId="93f1af219c641226" providerId="LiveId" clId="{D347D487-8730-410A-8666-058B95149764}" dt="2019-04-12T13:59:25.022" v="211" actId="478"/>
          <ac:spMkLst>
            <pc:docMk/>
            <pc:sldMk cId="319337944" sldId="341"/>
            <ac:spMk id="91139" creationId="{00000000-0000-0000-0000-000000000000}"/>
          </ac:spMkLst>
        </pc:spChg>
        <pc:grpChg chg="add del">
          <ac:chgData name="Seo Jeong-Ik" userId="93f1af219c641226" providerId="LiveId" clId="{D347D487-8730-410A-8666-058B95149764}" dt="2019-04-12T14:00:17.885" v="227" actId="478"/>
          <ac:grpSpMkLst>
            <pc:docMk/>
            <pc:sldMk cId="319337944" sldId="341"/>
            <ac:grpSpMk id="9" creationId="{F3C221FF-2D57-4FEF-8383-9EBCD14C25E3}"/>
          </ac:grpSpMkLst>
        </pc:grpChg>
        <pc:picChg chg="del">
          <ac:chgData name="Seo Jeong-Ik" userId="93f1af219c641226" providerId="LiveId" clId="{D347D487-8730-410A-8666-058B95149764}" dt="2019-04-12T13:59:17.632" v="210" actId="478"/>
          <ac:picMkLst>
            <pc:docMk/>
            <pc:sldMk cId="319337944" sldId="341"/>
            <ac:picMk id="6" creationId="{00000000-0000-0000-0000-000000000000}"/>
          </ac:picMkLst>
        </pc:picChg>
        <pc:picChg chg="add mod">
          <ac:chgData name="Seo Jeong-Ik" userId="93f1af219c641226" providerId="LiveId" clId="{D347D487-8730-410A-8666-058B95149764}" dt="2019-04-12T14:00:49.618" v="236" actId="14100"/>
          <ac:picMkLst>
            <pc:docMk/>
            <pc:sldMk cId="319337944" sldId="341"/>
            <ac:picMk id="8" creationId="{69BFAEC9-7BE8-4233-844D-403A2AC98F5B}"/>
          </ac:picMkLst>
        </pc:picChg>
      </pc:sldChg>
      <pc:sldChg chg="addSp delSp modSp add">
        <pc:chgData name="Seo Jeong-Ik" userId="93f1af219c641226" providerId="LiveId" clId="{D347D487-8730-410A-8666-058B95149764}" dt="2019-04-12T14:03:56.073" v="246" actId="1076"/>
        <pc:sldMkLst>
          <pc:docMk/>
          <pc:sldMk cId="2577499724" sldId="342"/>
        </pc:sldMkLst>
        <pc:spChg chg="del">
          <ac:chgData name="Seo Jeong-Ik" userId="93f1af219c641226" providerId="LiveId" clId="{D347D487-8730-410A-8666-058B95149764}" dt="2019-04-12T14:03:27.883" v="242" actId="478"/>
          <ac:spMkLst>
            <pc:docMk/>
            <pc:sldMk cId="2577499724" sldId="342"/>
            <ac:spMk id="12" creationId="{5FD3B33E-4034-4660-A484-E7FD318B65B3}"/>
          </ac:spMkLst>
        </pc:spChg>
        <pc:grpChg chg="add mod">
          <ac:chgData name="Seo Jeong-Ik" userId="93f1af219c641226" providerId="LiveId" clId="{D347D487-8730-410A-8666-058B95149764}" dt="2019-04-12T14:03:56.073" v="246" actId="1076"/>
          <ac:grpSpMkLst>
            <pc:docMk/>
            <pc:sldMk cId="2577499724" sldId="342"/>
            <ac:grpSpMk id="7" creationId="{25E996A9-327D-4768-842D-0AE2F52348A0}"/>
          </ac:grpSpMkLst>
        </pc:grpChg>
        <pc:picChg chg="add mod">
          <ac:chgData name="Seo Jeong-Ik" userId="93f1af219c641226" providerId="LiveId" clId="{D347D487-8730-410A-8666-058B95149764}" dt="2019-04-12T14:03:48.953" v="245" actId="14100"/>
          <ac:picMkLst>
            <pc:docMk/>
            <pc:sldMk cId="2577499724" sldId="342"/>
            <ac:picMk id="6" creationId="{89647F42-252E-4814-9F00-7C741E49A761}"/>
          </ac:picMkLst>
        </pc:picChg>
        <pc:picChg chg="del">
          <ac:chgData name="Seo Jeong-Ik" userId="93f1af219c641226" providerId="LiveId" clId="{D347D487-8730-410A-8666-058B95149764}" dt="2019-04-12T14:03:24.976" v="240" actId="478"/>
          <ac:picMkLst>
            <pc:docMk/>
            <pc:sldMk cId="2577499724" sldId="342"/>
            <ac:picMk id="8" creationId="{69BFAEC9-7BE8-4233-844D-403A2AC98F5B}"/>
          </ac:picMkLst>
        </pc:picChg>
      </pc:sldChg>
      <pc:sldChg chg="addSp delSp modSp add modAnim">
        <pc:chgData name="Seo Jeong-Ik" userId="93f1af219c641226" providerId="LiveId" clId="{D347D487-8730-410A-8666-058B95149764}" dt="2019-04-12T14:08:15.460" v="280" actId="14100"/>
        <pc:sldMkLst>
          <pc:docMk/>
          <pc:sldMk cId="458082321" sldId="343"/>
        </pc:sldMkLst>
        <pc:spChg chg="mod">
          <ac:chgData name="Seo Jeong-Ik" userId="93f1af219c641226" providerId="LiveId" clId="{D347D487-8730-410A-8666-058B95149764}" dt="2019-04-12T14:04:42.592" v="258" actId="20577"/>
          <ac:spMkLst>
            <pc:docMk/>
            <pc:sldMk cId="458082321" sldId="343"/>
            <ac:spMk id="91138" creationId="{00000000-0000-0000-0000-000000000000}"/>
          </ac:spMkLst>
        </pc:spChg>
        <pc:grpChg chg="del">
          <ac:chgData name="Seo Jeong-Ik" userId="93f1af219c641226" providerId="LiveId" clId="{D347D487-8730-410A-8666-058B95149764}" dt="2019-04-12T14:04:54.675" v="262" actId="478"/>
          <ac:grpSpMkLst>
            <pc:docMk/>
            <pc:sldMk cId="458082321" sldId="343"/>
            <ac:grpSpMk id="7" creationId="{25E996A9-327D-4768-842D-0AE2F52348A0}"/>
          </ac:grpSpMkLst>
        </pc:grpChg>
        <pc:picChg chg="del">
          <ac:chgData name="Seo Jeong-Ik" userId="93f1af219c641226" providerId="LiveId" clId="{D347D487-8730-410A-8666-058B95149764}" dt="2019-04-12T14:04:47.210" v="259" actId="478"/>
          <ac:picMkLst>
            <pc:docMk/>
            <pc:sldMk cId="458082321" sldId="343"/>
            <ac:picMk id="6" creationId="{89647F42-252E-4814-9F00-7C741E49A761}"/>
          </ac:picMkLst>
        </pc:picChg>
        <pc:picChg chg="add mod">
          <ac:chgData name="Seo Jeong-Ik" userId="93f1af219c641226" providerId="LiveId" clId="{D347D487-8730-410A-8666-058B95149764}" dt="2019-04-12T14:05:39.720" v="274" actId="1076"/>
          <ac:picMkLst>
            <pc:docMk/>
            <pc:sldMk cId="458082321" sldId="343"/>
            <ac:picMk id="8" creationId="{D1B84115-C867-4607-970C-D31FE57B1753}"/>
          </ac:picMkLst>
        </pc:picChg>
        <pc:picChg chg="add mod ord">
          <ac:chgData name="Seo Jeong-Ik" userId="93f1af219c641226" providerId="LiveId" clId="{D347D487-8730-410A-8666-058B95149764}" dt="2019-04-12T14:05:50.027" v="276" actId="1076"/>
          <ac:picMkLst>
            <pc:docMk/>
            <pc:sldMk cId="458082321" sldId="343"/>
            <ac:picMk id="11" creationId="{AB5F3DE0-912E-4BEB-B7FF-E1BBBE269014}"/>
          </ac:picMkLst>
        </pc:picChg>
        <pc:cxnChg chg="add mod">
          <ac:chgData name="Seo Jeong-Ik" userId="93f1af219c641226" providerId="LiveId" clId="{D347D487-8730-410A-8666-058B95149764}" dt="2019-04-12T14:08:15.460" v="280" actId="14100"/>
          <ac:cxnSpMkLst>
            <pc:docMk/>
            <pc:sldMk cId="458082321" sldId="343"/>
            <ac:cxnSpMk id="3" creationId="{C989675A-B5BB-45A2-8AB5-8DEF358904C4}"/>
          </ac:cxnSpMkLst>
        </pc:cxnChg>
      </pc:sldChg>
      <pc:sldChg chg="addSp delSp modSp add delAnim">
        <pc:chgData name="Seo Jeong-Ik" userId="93f1af219c641226" providerId="LiveId" clId="{D347D487-8730-410A-8666-058B95149764}" dt="2019-04-12T14:19:04.835" v="361" actId="20577"/>
        <pc:sldMkLst>
          <pc:docMk/>
          <pc:sldMk cId="870040325" sldId="344"/>
        </pc:sldMkLst>
        <pc:spChg chg="add mod">
          <ac:chgData name="Seo Jeong-Ik" userId="93f1af219c641226" providerId="LiveId" clId="{D347D487-8730-410A-8666-058B95149764}" dt="2019-04-12T14:18:27.158" v="330" actId="113"/>
          <ac:spMkLst>
            <pc:docMk/>
            <pc:sldMk cId="870040325" sldId="344"/>
            <ac:spMk id="9" creationId="{7937C004-6C35-4331-81E8-B227DAD9F991}"/>
          </ac:spMkLst>
        </pc:spChg>
        <pc:spChg chg="mod">
          <ac:chgData name="Seo Jeong-Ik" userId="93f1af219c641226" providerId="LiveId" clId="{D347D487-8730-410A-8666-058B95149764}" dt="2019-04-12T14:19:04.835" v="361" actId="20577"/>
          <ac:spMkLst>
            <pc:docMk/>
            <pc:sldMk cId="870040325" sldId="344"/>
            <ac:spMk id="91138" creationId="{00000000-0000-0000-0000-000000000000}"/>
          </ac:spMkLst>
        </pc:spChg>
        <pc:picChg chg="add mod">
          <ac:chgData name="Seo Jeong-Ik" userId="93f1af219c641226" providerId="LiveId" clId="{D347D487-8730-410A-8666-058B95149764}" dt="2019-04-12T14:17:05.423" v="319" actId="1076"/>
          <ac:picMkLst>
            <pc:docMk/>
            <pc:sldMk cId="870040325" sldId="344"/>
            <ac:picMk id="7" creationId="{04D19573-6EF6-46D4-8E2C-2C034E05497D}"/>
          </ac:picMkLst>
        </pc:picChg>
        <pc:picChg chg="del">
          <ac:chgData name="Seo Jeong-Ik" userId="93f1af219c641226" providerId="LiveId" clId="{D347D487-8730-410A-8666-058B95149764}" dt="2019-04-12T14:16:53.195" v="314" actId="478"/>
          <ac:picMkLst>
            <pc:docMk/>
            <pc:sldMk cId="870040325" sldId="344"/>
            <ac:picMk id="8" creationId="{D1B84115-C867-4607-970C-D31FE57B1753}"/>
          </ac:picMkLst>
        </pc:picChg>
        <pc:picChg chg="del">
          <ac:chgData name="Seo Jeong-Ik" userId="93f1af219c641226" providerId="LiveId" clId="{D347D487-8730-410A-8666-058B95149764}" dt="2019-04-12T14:16:54.818" v="315" actId="478"/>
          <ac:picMkLst>
            <pc:docMk/>
            <pc:sldMk cId="870040325" sldId="344"/>
            <ac:picMk id="11" creationId="{AB5F3DE0-912E-4BEB-B7FF-E1BBBE269014}"/>
          </ac:picMkLst>
        </pc:picChg>
        <pc:cxnChg chg="del">
          <ac:chgData name="Seo Jeong-Ik" userId="93f1af219c641226" providerId="LiveId" clId="{D347D487-8730-410A-8666-058B95149764}" dt="2019-04-12T14:16:55.818" v="316" actId="478"/>
          <ac:cxnSpMkLst>
            <pc:docMk/>
            <pc:sldMk cId="870040325" sldId="344"/>
            <ac:cxnSpMk id="3" creationId="{C989675A-B5BB-45A2-8AB5-8DEF358904C4}"/>
          </ac:cxnSpMkLst>
        </pc:cxnChg>
      </pc:sldChg>
      <pc:sldChg chg="delSp modSp add">
        <pc:chgData name="Seo Jeong-Ik" userId="93f1af219c641226" providerId="LiveId" clId="{D347D487-8730-410A-8666-058B95149764}" dt="2019-04-14T00:57:09.840" v="453" actId="1076"/>
        <pc:sldMkLst>
          <pc:docMk/>
          <pc:sldMk cId="48451797" sldId="345"/>
        </pc:sldMkLst>
        <pc:spChg chg="mod">
          <ac:chgData name="Seo Jeong-Ik" userId="93f1af219c641226" providerId="LiveId" clId="{D347D487-8730-410A-8666-058B95149764}" dt="2019-04-14T00:57:09.840" v="453" actId="1076"/>
          <ac:spMkLst>
            <pc:docMk/>
            <pc:sldMk cId="48451797" sldId="345"/>
            <ac:spMk id="4" creationId="{00000000-0000-0000-0000-000000000000}"/>
          </ac:spMkLst>
        </pc:spChg>
        <pc:spChg chg="del mod">
          <ac:chgData name="Seo Jeong-Ik" userId="93f1af219c641226" providerId="LiveId" clId="{D347D487-8730-410A-8666-058B95149764}" dt="2019-04-14T00:54:59.394" v="417" actId="478"/>
          <ac:spMkLst>
            <pc:docMk/>
            <pc:sldMk cId="48451797" sldId="345"/>
            <ac:spMk id="7" creationId="{2B0B587B-CE9A-4360-88A0-84F99C19045B}"/>
          </ac:spMkLst>
        </pc:spChg>
      </pc:sldChg>
      <pc:sldChg chg="delSp modSp add">
        <pc:chgData name="Seo Jeong-Ik" userId="93f1af219c641226" providerId="LiveId" clId="{D347D487-8730-410A-8666-058B95149764}" dt="2019-04-14T01:09:31.238" v="553" actId="6549"/>
        <pc:sldMkLst>
          <pc:docMk/>
          <pc:sldMk cId="561555197" sldId="346"/>
        </pc:sldMkLst>
        <pc:spChg chg="mod">
          <ac:chgData name="Seo Jeong-Ik" userId="93f1af219c641226" providerId="LiveId" clId="{D347D487-8730-410A-8666-058B95149764}" dt="2019-04-14T01:09:31.238" v="553" actId="6549"/>
          <ac:spMkLst>
            <pc:docMk/>
            <pc:sldMk cId="561555197" sldId="346"/>
            <ac:spMk id="16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01.938" v="418" actId="478"/>
          <ac:spMkLst>
            <pc:docMk/>
            <pc:sldMk cId="561555197" sldId="346"/>
            <ac:spMk id="17" creationId="{8E14E939-EBEC-475F-AD3E-141A2A062396}"/>
          </ac:spMkLst>
        </pc:spChg>
      </pc:sldChg>
      <pc:sldChg chg="delSp modSp add">
        <pc:chgData name="Seo Jeong-Ik" userId="93f1af219c641226" providerId="LiveId" clId="{D347D487-8730-410A-8666-058B95149764}" dt="2019-04-14T01:09:39.075" v="558" actId="20577"/>
        <pc:sldMkLst>
          <pc:docMk/>
          <pc:sldMk cId="10998076" sldId="347"/>
        </pc:sldMkLst>
        <pc:spChg chg="mod">
          <ac:chgData name="Seo Jeong-Ik" userId="93f1af219c641226" providerId="LiveId" clId="{D347D487-8730-410A-8666-058B95149764}" dt="2019-04-14T01:09:39.075" v="558" actId="20577"/>
          <ac:spMkLst>
            <pc:docMk/>
            <pc:sldMk cId="10998076" sldId="347"/>
            <ac:spMk id="18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03.579" v="419" actId="478"/>
          <ac:spMkLst>
            <pc:docMk/>
            <pc:sldMk cId="10998076" sldId="347"/>
            <ac:spMk id="19" creationId="{8E14E939-EBEC-475F-AD3E-141A2A062396}"/>
          </ac:spMkLst>
        </pc:spChg>
      </pc:sldChg>
      <pc:sldChg chg="delSp modSp add">
        <pc:chgData name="Seo Jeong-Ik" userId="93f1af219c641226" providerId="LiveId" clId="{D347D487-8730-410A-8666-058B95149764}" dt="2019-04-14T01:09:44.168" v="563" actId="20577"/>
        <pc:sldMkLst>
          <pc:docMk/>
          <pc:sldMk cId="2317044369" sldId="348"/>
        </pc:sldMkLst>
        <pc:spChg chg="mod">
          <ac:chgData name="Seo Jeong-Ik" userId="93f1af219c641226" providerId="LiveId" clId="{D347D487-8730-410A-8666-058B95149764}" dt="2019-04-14T01:09:44.168" v="563" actId="20577"/>
          <ac:spMkLst>
            <pc:docMk/>
            <pc:sldMk cId="2317044369" sldId="348"/>
            <ac:spMk id="18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05.204" v="420" actId="478"/>
          <ac:spMkLst>
            <pc:docMk/>
            <pc:sldMk cId="2317044369" sldId="348"/>
            <ac:spMk id="19" creationId="{8E14E939-EBEC-475F-AD3E-141A2A062396}"/>
          </ac:spMkLst>
        </pc:spChg>
      </pc:sldChg>
      <pc:sldChg chg="delSp modSp add">
        <pc:chgData name="Seo Jeong-Ik" userId="93f1af219c641226" providerId="LiveId" clId="{D347D487-8730-410A-8666-058B95149764}" dt="2019-04-14T01:34:25.116" v="728" actId="20577"/>
        <pc:sldMkLst>
          <pc:docMk/>
          <pc:sldMk cId="1185736634" sldId="349"/>
        </pc:sldMkLst>
        <pc:spChg chg="mod">
          <ac:chgData name="Seo Jeong-Ik" userId="93f1af219c641226" providerId="LiveId" clId="{D347D487-8730-410A-8666-058B95149764}" dt="2019-04-14T01:09:47.372" v="568" actId="20577"/>
          <ac:spMkLst>
            <pc:docMk/>
            <pc:sldMk cId="1185736634" sldId="349"/>
            <ac:spMk id="18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07.842" v="421" actId="478"/>
          <ac:spMkLst>
            <pc:docMk/>
            <pc:sldMk cId="1185736634" sldId="349"/>
            <ac:spMk id="19" creationId="{8E14E939-EBEC-475F-AD3E-141A2A062396}"/>
          </ac:spMkLst>
        </pc:spChg>
        <pc:spChg chg="mod">
          <ac:chgData name="Seo Jeong-Ik" userId="93f1af219c641226" providerId="LiveId" clId="{D347D487-8730-410A-8666-058B95149764}" dt="2019-04-14T01:34:25.116" v="728" actId="20577"/>
          <ac:spMkLst>
            <pc:docMk/>
            <pc:sldMk cId="1185736634" sldId="349"/>
            <ac:spMk id="25" creationId="{39235B21-614D-4304-A8EF-7F3F8325FADA}"/>
          </ac:spMkLst>
        </pc:spChg>
      </pc:sldChg>
      <pc:sldChg chg="delSp modSp add">
        <pc:chgData name="Seo Jeong-Ik" userId="93f1af219c641226" providerId="LiveId" clId="{D347D487-8730-410A-8666-058B95149764}" dt="2019-04-14T01:09:51.278" v="573" actId="20577"/>
        <pc:sldMkLst>
          <pc:docMk/>
          <pc:sldMk cId="848559576" sldId="350"/>
        </pc:sldMkLst>
        <pc:spChg chg="mod">
          <ac:chgData name="Seo Jeong-Ik" userId="93f1af219c641226" providerId="LiveId" clId="{D347D487-8730-410A-8666-058B95149764}" dt="2019-04-14T01:09:51.278" v="573" actId="20577"/>
          <ac:spMkLst>
            <pc:docMk/>
            <pc:sldMk cId="848559576" sldId="350"/>
            <ac:spMk id="18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09.779" v="422" actId="478"/>
          <ac:spMkLst>
            <pc:docMk/>
            <pc:sldMk cId="848559576" sldId="350"/>
            <ac:spMk id="19" creationId="{8E14E939-EBEC-475F-AD3E-141A2A062396}"/>
          </ac:spMkLst>
        </pc:spChg>
      </pc:sldChg>
      <pc:sldChg chg="delSp modSp add">
        <pc:chgData name="Seo Jeong-Ik" userId="93f1af219c641226" providerId="LiveId" clId="{D347D487-8730-410A-8666-058B95149764}" dt="2019-04-14T01:57:23.154" v="980" actId="20577"/>
        <pc:sldMkLst>
          <pc:docMk/>
          <pc:sldMk cId="2097166310" sldId="351"/>
        </pc:sldMkLst>
        <pc:spChg chg="mod">
          <ac:chgData name="Seo Jeong-Ik" userId="93f1af219c641226" providerId="LiveId" clId="{D347D487-8730-410A-8666-058B95149764}" dt="2019-04-14T01:09:54.840" v="578" actId="6549"/>
          <ac:spMkLst>
            <pc:docMk/>
            <pc:sldMk cId="2097166310" sldId="351"/>
            <ac:spMk id="18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11.994" v="423" actId="478"/>
          <ac:spMkLst>
            <pc:docMk/>
            <pc:sldMk cId="2097166310" sldId="351"/>
            <ac:spMk id="19" creationId="{8E14E939-EBEC-475F-AD3E-141A2A062396}"/>
          </ac:spMkLst>
        </pc:spChg>
        <pc:spChg chg="mod">
          <ac:chgData name="Seo Jeong-Ik" userId="93f1af219c641226" providerId="LiveId" clId="{D347D487-8730-410A-8666-058B95149764}" dt="2019-04-14T01:57:23.154" v="980" actId="20577"/>
          <ac:spMkLst>
            <pc:docMk/>
            <pc:sldMk cId="2097166310" sldId="351"/>
            <ac:spMk id="25" creationId="{39235B21-614D-4304-A8EF-7F3F8325FADA}"/>
          </ac:spMkLst>
        </pc:spChg>
        <pc:picChg chg="mod">
          <ac:chgData name="Seo Jeong-Ik" userId="93f1af219c641226" providerId="LiveId" clId="{D347D487-8730-410A-8666-058B95149764}" dt="2019-04-14T01:57:15.569" v="979" actId="14100"/>
          <ac:picMkLst>
            <pc:docMk/>
            <pc:sldMk cId="2097166310" sldId="351"/>
            <ac:picMk id="9" creationId="{0B76F0ED-AF3F-4AFC-B51E-FE6CA348B726}"/>
          </ac:picMkLst>
        </pc:picChg>
      </pc:sldChg>
      <pc:sldChg chg="delSp modSp add">
        <pc:chgData name="Seo Jeong-Ik" userId="93f1af219c641226" providerId="LiveId" clId="{D347D487-8730-410A-8666-058B95149764}" dt="2019-04-14T01:10:00.241" v="585" actId="6549"/>
        <pc:sldMkLst>
          <pc:docMk/>
          <pc:sldMk cId="4186918903" sldId="352"/>
        </pc:sldMkLst>
        <pc:spChg chg="mod">
          <ac:chgData name="Seo Jeong-Ik" userId="93f1af219c641226" providerId="LiveId" clId="{D347D487-8730-410A-8666-058B95149764}" dt="2019-04-14T01:10:00.241" v="585" actId="6549"/>
          <ac:spMkLst>
            <pc:docMk/>
            <pc:sldMk cId="4186918903" sldId="352"/>
            <ac:spMk id="12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14.228" v="424" actId="478"/>
          <ac:spMkLst>
            <pc:docMk/>
            <pc:sldMk cId="4186918903" sldId="352"/>
            <ac:spMk id="13" creationId="{8E14E939-EBEC-475F-AD3E-141A2A062396}"/>
          </ac:spMkLst>
        </pc:spChg>
      </pc:sldChg>
      <pc:sldChg chg="delSp modSp add">
        <pc:chgData name="Seo Jeong-Ik" userId="93f1af219c641226" providerId="LiveId" clId="{D347D487-8730-410A-8666-058B95149764}" dt="2019-04-14T01:34:14.031" v="725" actId="20577"/>
        <pc:sldMkLst>
          <pc:docMk/>
          <pc:sldMk cId="1338828869" sldId="353"/>
        </pc:sldMkLst>
        <pc:spChg chg="mod">
          <ac:chgData name="Seo Jeong-Ik" userId="93f1af219c641226" providerId="LiveId" clId="{D347D487-8730-410A-8666-058B95149764}" dt="2019-04-14T01:10:04.668" v="590" actId="20577"/>
          <ac:spMkLst>
            <pc:docMk/>
            <pc:sldMk cId="1338828869" sldId="353"/>
            <ac:spMk id="9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16.679" v="425" actId="478"/>
          <ac:spMkLst>
            <pc:docMk/>
            <pc:sldMk cId="1338828869" sldId="353"/>
            <ac:spMk id="10" creationId="{8E14E939-EBEC-475F-AD3E-141A2A062396}"/>
          </ac:spMkLst>
        </pc:spChg>
        <pc:spChg chg="mod">
          <ac:chgData name="Seo Jeong-Ik" userId="93f1af219c641226" providerId="LiveId" clId="{D347D487-8730-410A-8666-058B95149764}" dt="2019-04-14T01:34:14.031" v="725" actId="20577"/>
          <ac:spMkLst>
            <pc:docMk/>
            <pc:sldMk cId="1338828869" sldId="353"/>
            <ac:spMk id="17" creationId="{39235B21-614D-4304-A8EF-7F3F8325FADA}"/>
          </ac:spMkLst>
        </pc:spChg>
      </pc:sldChg>
      <pc:sldChg chg="delSp modSp add">
        <pc:chgData name="Seo Jeong-Ik" userId="93f1af219c641226" providerId="LiveId" clId="{D347D487-8730-410A-8666-058B95149764}" dt="2019-04-14T01:57:48.620" v="984" actId="14100"/>
        <pc:sldMkLst>
          <pc:docMk/>
          <pc:sldMk cId="3940002" sldId="354"/>
        </pc:sldMkLst>
        <pc:spChg chg="mod">
          <ac:chgData name="Seo Jeong-Ik" userId="93f1af219c641226" providerId="LiveId" clId="{D347D487-8730-410A-8666-058B95149764}" dt="2019-04-14T01:10:07.780" v="595" actId="6549"/>
          <ac:spMkLst>
            <pc:docMk/>
            <pc:sldMk cId="3940002" sldId="354"/>
            <ac:spMk id="6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18.632" v="426" actId="478"/>
          <ac:spMkLst>
            <pc:docMk/>
            <pc:sldMk cId="3940002" sldId="354"/>
            <ac:spMk id="7" creationId="{8E14E939-EBEC-475F-AD3E-141A2A062396}"/>
          </ac:spMkLst>
        </pc:spChg>
        <pc:picChg chg="mod">
          <ac:chgData name="Seo Jeong-Ik" userId="93f1af219c641226" providerId="LiveId" clId="{D347D487-8730-410A-8666-058B95149764}" dt="2019-04-14T01:57:48.620" v="984" actId="14100"/>
          <ac:picMkLst>
            <pc:docMk/>
            <pc:sldMk cId="3940002" sldId="354"/>
            <ac:picMk id="2" creationId="{00000000-0000-0000-0000-000000000000}"/>
          </ac:picMkLst>
        </pc:picChg>
      </pc:sldChg>
      <pc:sldChg chg="delSp modSp add">
        <pc:chgData name="Seo Jeong-Ik" userId="93f1af219c641226" providerId="LiveId" clId="{D347D487-8730-410A-8666-058B95149764}" dt="2019-04-14T01:57:58.518" v="986" actId="14100"/>
        <pc:sldMkLst>
          <pc:docMk/>
          <pc:sldMk cId="1987944939" sldId="355"/>
        </pc:sldMkLst>
        <pc:spChg chg="mod">
          <ac:chgData name="Seo Jeong-Ik" userId="93f1af219c641226" providerId="LiveId" clId="{D347D487-8730-410A-8666-058B95149764}" dt="2019-04-14T01:10:10.840" v="600" actId="20577"/>
          <ac:spMkLst>
            <pc:docMk/>
            <pc:sldMk cId="1987944939" sldId="355"/>
            <ac:spMk id="13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22.567" v="428" actId="478"/>
          <ac:spMkLst>
            <pc:docMk/>
            <pc:sldMk cId="1987944939" sldId="355"/>
            <ac:spMk id="14" creationId="{8E14E939-EBEC-475F-AD3E-141A2A062396}"/>
          </ac:spMkLst>
        </pc:spChg>
        <pc:spChg chg="mod">
          <ac:chgData name="Seo Jeong-Ik" userId="93f1af219c641226" providerId="LiveId" clId="{D347D487-8730-410A-8666-058B95149764}" dt="2019-04-14T01:34:19.935" v="726" actId="20577"/>
          <ac:spMkLst>
            <pc:docMk/>
            <pc:sldMk cId="1987944939" sldId="355"/>
            <ac:spMk id="19" creationId="{39235B21-614D-4304-A8EF-7F3F8325FADA}"/>
          </ac:spMkLst>
        </pc:spChg>
        <pc:grpChg chg="mod">
          <ac:chgData name="Seo Jeong-Ik" userId="93f1af219c641226" providerId="LiveId" clId="{D347D487-8730-410A-8666-058B95149764}" dt="2019-04-14T01:57:58.518" v="986" actId="14100"/>
          <ac:grpSpMkLst>
            <pc:docMk/>
            <pc:sldMk cId="1987944939" sldId="355"/>
            <ac:grpSpMk id="7" creationId="{00000000-0000-0000-0000-000000000000}"/>
          </ac:grpSpMkLst>
        </pc:grpChg>
        <pc:grpChg chg="mod">
          <ac:chgData name="Seo Jeong-Ik" userId="93f1af219c641226" providerId="LiveId" clId="{D347D487-8730-410A-8666-058B95149764}" dt="2019-04-14T01:57:56.048" v="985" actId="14100"/>
          <ac:grpSpMkLst>
            <pc:docMk/>
            <pc:sldMk cId="1987944939" sldId="355"/>
            <ac:grpSpMk id="11" creationId="{00000000-0000-0000-0000-000000000000}"/>
          </ac:grpSpMkLst>
        </pc:grpChg>
      </pc:sldChg>
      <pc:sldChg chg="delSp modSp add">
        <pc:chgData name="Seo Jeong-Ik" userId="93f1af219c641226" providerId="LiveId" clId="{D347D487-8730-410A-8666-058B95149764}" dt="2019-04-14T01:58:18.058" v="990" actId="14100"/>
        <pc:sldMkLst>
          <pc:docMk/>
          <pc:sldMk cId="2818795296" sldId="356"/>
        </pc:sldMkLst>
        <pc:spChg chg="mod">
          <ac:chgData name="Seo Jeong-Ik" userId="93f1af219c641226" providerId="LiveId" clId="{D347D487-8730-410A-8666-058B95149764}" dt="2019-04-14T01:10:14.668" v="605" actId="20577"/>
          <ac:spMkLst>
            <pc:docMk/>
            <pc:sldMk cId="2818795296" sldId="356"/>
            <ac:spMk id="6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20.428" v="427" actId="478"/>
          <ac:spMkLst>
            <pc:docMk/>
            <pc:sldMk cId="2818795296" sldId="356"/>
            <ac:spMk id="7" creationId="{8E14E939-EBEC-475F-AD3E-141A2A062396}"/>
          </ac:spMkLst>
        </pc:spChg>
        <pc:picChg chg="mod">
          <ac:chgData name="Seo Jeong-Ik" userId="93f1af219c641226" providerId="LiveId" clId="{D347D487-8730-410A-8666-058B95149764}" dt="2019-04-14T01:58:18.058" v="990" actId="14100"/>
          <ac:picMkLst>
            <pc:docMk/>
            <pc:sldMk cId="2818795296" sldId="356"/>
            <ac:picMk id="3" creationId="{00000000-0000-0000-0000-000000000000}"/>
          </ac:picMkLst>
        </pc:picChg>
      </pc:sldChg>
      <pc:sldChg chg="delSp modSp add">
        <pc:chgData name="Seo Jeong-Ik" userId="93f1af219c641226" providerId="LiveId" clId="{D347D487-8730-410A-8666-058B95149764}" dt="2019-04-14T01:34:31.396" v="729" actId="20577"/>
        <pc:sldMkLst>
          <pc:docMk/>
          <pc:sldMk cId="1461551836" sldId="357"/>
        </pc:sldMkLst>
        <pc:spChg chg="mod">
          <ac:chgData name="Seo Jeong-Ik" userId="93f1af219c641226" providerId="LiveId" clId="{D347D487-8730-410A-8666-058B95149764}" dt="2019-04-14T01:10:18.091" v="610" actId="20577"/>
          <ac:spMkLst>
            <pc:docMk/>
            <pc:sldMk cId="1461551836" sldId="357"/>
            <ac:spMk id="13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24.721" v="429" actId="478"/>
          <ac:spMkLst>
            <pc:docMk/>
            <pc:sldMk cId="1461551836" sldId="357"/>
            <ac:spMk id="14" creationId="{8E14E939-EBEC-475F-AD3E-141A2A062396}"/>
          </ac:spMkLst>
        </pc:spChg>
        <pc:spChg chg="mod">
          <ac:chgData name="Seo Jeong-Ik" userId="93f1af219c641226" providerId="LiveId" clId="{D347D487-8730-410A-8666-058B95149764}" dt="2019-04-14T01:34:31.396" v="729" actId="20577"/>
          <ac:spMkLst>
            <pc:docMk/>
            <pc:sldMk cId="1461551836" sldId="357"/>
            <ac:spMk id="19" creationId="{39235B21-614D-4304-A8EF-7F3F8325FADA}"/>
          </ac:spMkLst>
        </pc:spChg>
      </pc:sldChg>
      <pc:sldChg chg="delSp modSp add">
        <pc:chgData name="Seo Jeong-Ik" userId="93f1af219c641226" providerId="LiveId" clId="{D347D487-8730-410A-8666-058B95149764}" dt="2019-04-14T01:59:24.574" v="995" actId="1076"/>
        <pc:sldMkLst>
          <pc:docMk/>
          <pc:sldMk cId="3698660215" sldId="358"/>
        </pc:sldMkLst>
        <pc:spChg chg="mod">
          <ac:chgData name="Seo Jeong-Ik" userId="93f1af219c641226" providerId="LiveId" clId="{D347D487-8730-410A-8666-058B95149764}" dt="2019-04-14T01:10:20.907" v="615" actId="6549"/>
          <ac:spMkLst>
            <pc:docMk/>
            <pc:sldMk cId="3698660215" sldId="358"/>
            <ac:spMk id="13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27.017" v="430" actId="478"/>
          <ac:spMkLst>
            <pc:docMk/>
            <pc:sldMk cId="3698660215" sldId="358"/>
            <ac:spMk id="14" creationId="{8E14E939-EBEC-475F-AD3E-141A2A062396}"/>
          </ac:spMkLst>
        </pc:spChg>
        <pc:spChg chg="mod">
          <ac:chgData name="Seo Jeong-Ik" userId="93f1af219c641226" providerId="LiveId" clId="{D347D487-8730-410A-8666-058B95149764}" dt="2019-04-14T01:34:36.957" v="730" actId="20577"/>
          <ac:spMkLst>
            <pc:docMk/>
            <pc:sldMk cId="3698660215" sldId="358"/>
            <ac:spMk id="19" creationId="{39235B21-614D-4304-A8EF-7F3F8325FADA}"/>
          </ac:spMkLst>
        </pc:spChg>
        <pc:spChg chg="mod">
          <ac:chgData name="Seo Jeong-Ik" userId="93f1af219c641226" providerId="LiveId" clId="{D347D487-8730-410A-8666-058B95149764}" dt="2019-04-14T01:59:24.574" v="995" actId="1076"/>
          <ac:spMkLst>
            <pc:docMk/>
            <pc:sldMk cId="3698660215" sldId="358"/>
            <ac:spMk id="25" creationId="{00000000-0000-0000-0000-000000000000}"/>
          </ac:spMkLst>
        </pc:spChg>
        <pc:grpChg chg="mod">
          <ac:chgData name="Seo Jeong-Ik" userId="93f1af219c641226" providerId="LiveId" clId="{D347D487-8730-410A-8666-058B95149764}" dt="2019-04-14T01:59:17.865" v="994" actId="14100"/>
          <ac:grpSpMkLst>
            <pc:docMk/>
            <pc:sldMk cId="3698660215" sldId="358"/>
            <ac:grpSpMk id="23" creationId="{00000000-0000-0000-0000-000000000000}"/>
          </ac:grpSpMkLst>
        </pc:grpChg>
        <pc:cxnChg chg="mod">
          <ac:chgData name="Seo Jeong-Ik" userId="93f1af219c641226" providerId="LiveId" clId="{D347D487-8730-410A-8666-058B95149764}" dt="2019-04-14T01:58:47.767" v="992" actId="14100"/>
          <ac:cxnSpMkLst>
            <pc:docMk/>
            <pc:sldMk cId="3698660215" sldId="358"/>
            <ac:cxnSpMk id="26" creationId="{00000000-0000-0000-0000-000000000000}"/>
          </ac:cxnSpMkLst>
        </pc:cxnChg>
      </pc:sldChg>
      <pc:sldChg chg="delSp modSp add">
        <pc:chgData name="Seo Jeong-Ik" userId="93f1af219c641226" providerId="LiveId" clId="{D347D487-8730-410A-8666-058B95149764}" dt="2019-04-14T02:00:50.102" v="1002" actId="14100"/>
        <pc:sldMkLst>
          <pc:docMk/>
          <pc:sldMk cId="212820456" sldId="359"/>
        </pc:sldMkLst>
        <pc:spChg chg="mod">
          <ac:chgData name="Seo Jeong-Ik" userId="93f1af219c641226" providerId="LiveId" clId="{D347D487-8730-410A-8666-058B95149764}" dt="2019-04-14T01:10:24.936" v="620" actId="20577"/>
          <ac:spMkLst>
            <pc:docMk/>
            <pc:sldMk cId="212820456" sldId="359"/>
            <ac:spMk id="13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28.812" v="431" actId="478"/>
          <ac:spMkLst>
            <pc:docMk/>
            <pc:sldMk cId="212820456" sldId="359"/>
            <ac:spMk id="14" creationId="{8E14E939-EBEC-475F-AD3E-141A2A062396}"/>
          </ac:spMkLst>
        </pc:spChg>
        <pc:spChg chg="mod">
          <ac:chgData name="Seo Jeong-Ik" userId="93f1af219c641226" providerId="LiveId" clId="{D347D487-8730-410A-8666-058B95149764}" dt="2019-04-14T01:34:41.745" v="732" actId="20577"/>
          <ac:spMkLst>
            <pc:docMk/>
            <pc:sldMk cId="212820456" sldId="359"/>
            <ac:spMk id="19" creationId="{39235B21-614D-4304-A8EF-7F3F8325FADA}"/>
          </ac:spMkLst>
        </pc:spChg>
        <pc:grpChg chg="mod">
          <ac:chgData name="Seo Jeong-Ik" userId="93f1af219c641226" providerId="LiveId" clId="{D347D487-8730-410A-8666-058B95149764}" dt="2019-04-14T02:00:50.102" v="1002" actId="14100"/>
          <ac:grpSpMkLst>
            <pc:docMk/>
            <pc:sldMk cId="212820456" sldId="359"/>
            <ac:grpSpMk id="22" creationId="{00000000-0000-0000-0000-000000000000}"/>
          </ac:grpSpMkLst>
        </pc:grpChg>
      </pc:sldChg>
      <pc:sldChg chg="delSp modSp add">
        <pc:chgData name="Seo Jeong-Ik" userId="93f1af219c641226" providerId="LiveId" clId="{D347D487-8730-410A-8666-058B95149764}" dt="2019-04-14T02:00:59.099" v="1004" actId="14100"/>
        <pc:sldMkLst>
          <pc:docMk/>
          <pc:sldMk cId="1574431411" sldId="360"/>
        </pc:sldMkLst>
        <pc:spChg chg="mod">
          <ac:chgData name="Seo Jeong-Ik" userId="93f1af219c641226" providerId="LiveId" clId="{D347D487-8730-410A-8666-058B95149764}" dt="2019-04-14T01:10:27.781" v="625" actId="6549"/>
          <ac:spMkLst>
            <pc:docMk/>
            <pc:sldMk cId="1574431411" sldId="360"/>
            <ac:spMk id="13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30.904" v="432" actId="478"/>
          <ac:spMkLst>
            <pc:docMk/>
            <pc:sldMk cId="1574431411" sldId="360"/>
            <ac:spMk id="14" creationId="{8E14E939-EBEC-475F-AD3E-141A2A062396}"/>
          </ac:spMkLst>
        </pc:spChg>
        <pc:grpChg chg="mod">
          <ac:chgData name="Seo Jeong-Ik" userId="93f1af219c641226" providerId="LiveId" clId="{D347D487-8730-410A-8666-058B95149764}" dt="2019-04-14T02:00:59.099" v="1004" actId="14100"/>
          <ac:grpSpMkLst>
            <pc:docMk/>
            <pc:sldMk cId="1574431411" sldId="360"/>
            <ac:grpSpMk id="11" creationId="{00000000-0000-0000-0000-000000000000}"/>
          </ac:grpSpMkLst>
        </pc:grpChg>
      </pc:sldChg>
      <pc:sldChg chg="delSp modSp add">
        <pc:chgData name="Seo Jeong-Ik" userId="93f1af219c641226" providerId="LiveId" clId="{D347D487-8730-410A-8666-058B95149764}" dt="2019-04-14T02:00:38.397" v="1001" actId="14100"/>
        <pc:sldMkLst>
          <pc:docMk/>
          <pc:sldMk cId="2163221083" sldId="361"/>
        </pc:sldMkLst>
        <pc:spChg chg="mod">
          <ac:chgData name="Seo Jeong-Ik" userId="93f1af219c641226" providerId="LiveId" clId="{D347D487-8730-410A-8666-058B95149764}" dt="2019-04-14T01:10:31.203" v="630" actId="6549"/>
          <ac:spMkLst>
            <pc:docMk/>
            <pc:sldMk cId="2163221083" sldId="361"/>
            <ac:spMk id="13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33.200" v="433" actId="478"/>
          <ac:spMkLst>
            <pc:docMk/>
            <pc:sldMk cId="2163221083" sldId="361"/>
            <ac:spMk id="14" creationId="{8E14E939-EBEC-475F-AD3E-141A2A062396}"/>
          </ac:spMkLst>
        </pc:spChg>
        <pc:grpChg chg="mod">
          <ac:chgData name="Seo Jeong-Ik" userId="93f1af219c641226" providerId="LiveId" clId="{D347D487-8730-410A-8666-058B95149764}" dt="2019-04-14T02:00:38.397" v="1001" actId="14100"/>
          <ac:grpSpMkLst>
            <pc:docMk/>
            <pc:sldMk cId="2163221083" sldId="361"/>
            <ac:grpSpMk id="21" creationId="{00000000-0000-0000-0000-000000000000}"/>
          </ac:grpSpMkLst>
        </pc:grpChg>
      </pc:sldChg>
      <pc:sldChg chg="delSp modSp add">
        <pc:chgData name="Seo Jeong-Ik" userId="93f1af219c641226" providerId="LiveId" clId="{D347D487-8730-410A-8666-058B95149764}" dt="2019-04-14T02:01:11.291" v="1005" actId="14100"/>
        <pc:sldMkLst>
          <pc:docMk/>
          <pc:sldMk cId="1335113391" sldId="362"/>
        </pc:sldMkLst>
        <pc:spChg chg="mod">
          <ac:chgData name="Seo Jeong-Ik" userId="93f1af219c641226" providerId="LiveId" clId="{D347D487-8730-410A-8666-058B95149764}" dt="2019-04-14T01:10:34.795" v="635" actId="20577"/>
          <ac:spMkLst>
            <pc:docMk/>
            <pc:sldMk cId="1335113391" sldId="362"/>
            <ac:spMk id="13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35.230" v="434" actId="478"/>
          <ac:spMkLst>
            <pc:docMk/>
            <pc:sldMk cId="1335113391" sldId="362"/>
            <ac:spMk id="14" creationId="{8E14E939-EBEC-475F-AD3E-141A2A062396}"/>
          </ac:spMkLst>
        </pc:spChg>
        <pc:grpChg chg="mod">
          <ac:chgData name="Seo Jeong-Ik" userId="93f1af219c641226" providerId="LiveId" clId="{D347D487-8730-410A-8666-058B95149764}" dt="2019-04-14T02:01:11.291" v="1005" actId="14100"/>
          <ac:grpSpMkLst>
            <pc:docMk/>
            <pc:sldMk cId="1335113391" sldId="362"/>
            <ac:grpSpMk id="15" creationId="{00000000-0000-0000-0000-000000000000}"/>
          </ac:grpSpMkLst>
        </pc:grpChg>
      </pc:sldChg>
      <pc:sldChg chg="delSp modSp add">
        <pc:chgData name="Seo Jeong-Ik" userId="93f1af219c641226" providerId="LiveId" clId="{D347D487-8730-410A-8666-058B95149764}" dt="2019-04-14T02:21:34.187" v="1007" actId="1076"/>
        <pc:sldMkLst>
          <pc:docMk/>
          <pc:sldMk cId="1515324189" sldId="363"/>
        </pc:sldMkLst>
        <pc:spChg chg="mod">
          <ac:chgData name="Seo Jeong-Ik" userId="93f1af219c641226" providerId="LiveId" clId="{D347D487-8730-410A-8666-058B95149764}" dt="2019-04-14T01:10:38.827" v="640" actId="6549"/>
          <ac:spMkLst>
            <pc:docMk/>
            <pc:sldMk cId="1515324189" sldId="363"/>
            <ac:spMk id="13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37.604" v="435" actId="478"/>
          <ac:spMkLst>
            <pc:docMk/>
            <pc:sldMk cId="1515324189" sldId="363"/>
            <ac:spMk id="14" creationId="{8E14E939-EBEC-475F-AD3E-141A2A062396}"/>
          </ac:spMkLst>
        </pc:spChg>
        <pc:spChg chg="mod">
          <ac:chgData name="Seo Jeong-Ik" userId="93f1af219c641226" providerId="LiveId" clId="{D347D487-8730-410A-8666-058B95149764}" dt="2019-04-14T02:21:34.187" v="1007" actId="1076"/>
          <ac:spMkLst>
            <pc:docMk/>
            <pc:sldMk cId="1515324189" sldId="363"/>
            <ac:spMk id="18" creationId="{00000000-0000-0000-0000-000000000000}"/>
          </ac:spMkLst>
        </pc:spChg>
        <pc:spChg chg="mod">
          <ac:chgData name="Seo Jeong-Ik" userId="93f1af219c641226" providerId="LiveId" clId="{D347D487-8730-410A-8666-058B95149764}" dt="2019-04-14T01:34:55.046" v="737" actId="20577"/>
          <ac:spMkLst>
            <pc:docMk/>
            <pc:sldMk cId="1515324189" sldId="363"/>
            <ac:spMk id="19" creationId="{39235B21-614D-4304-A8EF-7F3F8325FADA}"/>
          </ac:spMkLst>
        </pc:spChg>
        <pc:spChg chg="mod">
          <ac:chgData name="Seo Jeong-Ik" userId="93f1af219c641226" providerId="LiveId" clId="{D347D487-8730-410A-8666-058B95149764}" dt="2019-04-14T02:21:28.443" v="1006" actId="14100"/>
          <ac:spMkLst>
            <pc:docMk/>
            <pc:sldMk cId="1515324189" sldId="363"/>
            <ac:spMk id="20" creationId="{C006026D-EB8A-42A6-915A-610D01164821}"/>
          </ac:spMkLst>
        </pc:spChg>
      </pc:sldChg>
      <pc:sldChg chg="delSp modSp add">
        <pc:chgData name="Seo Jeong-Ik" userId="93f1af219c641226" providerId="LiveId" clId="{D347D487-8730-410A-8666-058B95149764}" dt="2019-04-14T01:10:42.889" v="645" actId="20577"/>
        <pc:sldMkLst>
          <pc:docMk/>
          <pc:sldMk cId="3081428736" sldId="364"/>
        </pc:sldMkLst>
        <pc:spChg chg="mod">
          <ac:chgData name="Seo Jeong-Ik" userId="93f1af219c641226" providerId="LiveId" clId="{D347D487-8730-410A-8666-058B95149764}" dt="2019-04-14T01:10:42.889" v="645" actId="20577"/>
          <ac:spMkLst>
            <pc:docMk/>
            <pc:sldMk cId="3081428736" sldId="364"/>
            <ac:spMk id="13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39.977" v="436" actId="478"/>
          <ac:spMkLst>
            <pc:docMk/>
            <pc:sldMk cId="3081428736" sldId="364"/>
            <ac:spMk id="14" creationId="{8E14E939-EBEC-475F-AD3E-141A2A062396}"/>
          </ac:spMkLst>
        </pc:spChg>
      </pc:sldChg>
      <pc:sldChg chg="delSp modSp add">
        <pc:chgData name="Seo Jeong-Ik" userId="93f1af219c641226" providerId="LiveId" clId="{D347D487-8730-410A-8666-058B95149764}" dt="2019-04-14T01:52:36.715" v="957" actId="1076"/>
        <pc:sldMkLst>
          <pc:docMk/>
          <pc:sldMk cId="4043521630" sldId="365"/>
        </pc:sldMkLst>
        <pc:spChg chg="mod">
          <ac:chgData name="Seo Jeong-Ik" userId="93f1af219c641226" providerId="LiveId" clId="{D347D487-8730-410A-8666-058B95149764}" dt="2019-04-14T01:52:36.715" v="957" actId="1076"/>
          <ac:spMkLst>
            <pc:docMk/>
            <pc:sldMk cId="4043521630" sldId="365"/>
            <ac:spMk id="7" creationId="{00000000-0000-0000-0000-000000000000}"/>
          </ac:spMkLst>
        </pc:spChg>
        <pc:spChg chg="del mod">
          <ac:chgData name="Seo Jeong-Ik" userId="93f1af219c641226" providerId="LiveId" clId="{D347D487-8730-410A-8666-058B95149764}" dt="2019-04-14T00:55:42.695" v="437" actId="478"/>
          <ac:spMkLst>
            <pc:docMk/>
            <pc:sldMk cId="4043521630" sldId="365"/>
            <ac:spMk id="8" creationId="{2B0B587B-CE9A-4360-88A0-84F99C19045B}"/>
          </ac:spMkLst>
        </pc:spChg>
      </pc:sldChg>
      <pc:sldChg chg="delSp modSp add">
        <pc:chgData name="Seo Jeong-Ik" userId="93f1af219c641226" providerId="LiveId" clId="{D347D487-8730-410A-8666-058B95149764}" dt="2019-04-14T01:54:10.894" v="976" actId="20577"/>
        <pc:sldMkLst>
          <pc:docMk/>
          <pc:sldMk cId="3713482988" sldId="366"/>
        </pc:sldMkLst>
        <pc:spChg chg="mod">
          <ac:chgData name="Seo Jeong-Ik" userId="93f1af219c641226" providerId="LiveId" clId="{D347D487-8730-410A-8666-058B95149764}" dt="2019-04-14T01:54:10.894" v="976" actId="20577"/>
          <ac:spMkLst>
            <pc:docMk/>
            <pc:sldMk cId="3713482988" sldId="366"/>
            <ac:spMk id="5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44.693" v="438" actId="478"/>
          <ac:spMkLst>
            <pc:docMk/>
            <pc:sldMk cId="3713482988" sldId="366"/>
            <ac:spMk id="6" creationId="{8E14E939-EBEC-475F-AD3E-141A2A062396}"/>
          </ac:spMkLst>
        </pc:spChg>
        <pc:spChg chg="mod">
          <ac:chgData name="Seo Jeong-Ik" userId="93f1af219c641226" providerId="LiveId" clId="{D347D487-8730-410A-8666-058B95149764}" dt="2019-04-14T01:35:10.833" v="739" actId="20577"/>
          <ac:spMkLst>
            <pc:docMk/>
            <pc:sldMk cId="3713482988" sldId="366"/>
            <ac:spMk id="13" creationId="{39235B21-614D-4304-A8EF-7F3F8325FADA}"/>
          </ac:spMkLst>
        </pc:spChg>
      </pc:sldChg>
      <pc:sldChg chg="delSp modSp add">
        <pc:chgData name="Seo Jeong-Ik" userId="93f1af219c641226" providerId="LiveId" clId="{D347D487-8730-410A-8666-058B95149764}" dt="2019-04-14T01:11:03.577" v="656" actId="20577"/>
        <pc:sldMkLst>
          <pc:docMk/>
          <pc:sldMk cId="1438581015" sldId="367"/>
        </pc:sldMkLst>
        <pc:spChg chg="mod">
          <ac:chgData name="Seo Jeong-Ik" userId="93f1af219c641226" providerId="LiveId" clId="{D347D487-8730-410A-8666-058B95149764}" dt="2019-04-14T01:11:03.577" v="656" actId="20577"/>
          <ac:spMkLst>
            <pc:docMk/>
            <pc:sldMk cId="1438581015" sldId="367"/>
            <ac:spMk id="5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50.732" v="439" actId="478"/>
          <ac:spMkLst>
            <pc:docMk/>
            <pc:sldMk cId="1438581015" sldId="367"/>
            <ac:spMk id="6" creationId="{8E14E939-EBEC-475F-AD3E-141A2A062396}"/>
          </ac:spMkLst>
        </pc:spChg>
      </pc:sldChg>
      <pc:sldChg chg="delSp modSp add">
        <pc:chgData name="Seo Jeong-Ik" userId="93f1af219c641226" providerId="LiveId" clId="{D347D487-8730-410A-8666-058B95149764}" dt="2019-04-14T01:11:06.405" v="661" actId="20577"/>
        <pc:sldMkLst>
          <pc:docMk/>
          <pc:sldMk cId="1689196941" sldId="368"/>
        </pc:sldMkLst>
        <pc:spChg chg="mod">
          <ac:chgData name="Seo Jeong-Ik" userId="93f1af219c641226" providerId="LiveId" clId="{D347D487-8730-410A-8666-058B95149764}" dt="2019-04-14T01:11:06.405" v="661" actId="20577"/>
          <ac:spMkLst>
            <pc:docMk/>
            <pc:sldMk cId="1689196941" sldId="368"/>
            <ac:spMk id="5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53.014" v="440" actId="478"/>
          <ac:spMkLst>
            <pc:docMk/>
            <pc:sldMk cId="1689196941" sldId="368"/>
            <ac:spMk id="6" creationId="{8E14E939-EBEC-475F-AD3E-141A2A062396}"/>
          </ac:spMkLst>
        </pc:spChg>
      </pc:sldChg>
      <pc:sldChg chg="delSp modSp add">
        <pc:chgData name="Seo Jeong-Ik" userId="93f1af219c641226" providerId="LiveId" clId="{D347D487-8730-410A-8666-058B95149764}" dt="2019-04-14T01:11:10.202" v="666" actId="20577"/>
        <pc:sldMkLst>
          <pc:docMk/>
          <pc:sldMk cId="1605930103" sldId="369"/>
        </pc:sldMkLst>
        <pc:spChg chg="mod">
          <ac:chgData name="Seo Jeong-Ik" userId="93f1af219c641226" providerId="LiveId" clId="{D347D487-8730-410A-8666-058B95149764}" dt="2019-04-14T01:11:10.202" v="666" actId="20577"/>
          <ac:spMkLst>
            <pc:docMk/>
            <pc:sldMk cId="1605930103" sldId="369"/>
            <ac:spMk id="5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5:55.824" v="441" actId="478"/>
          <ac:spMkLst>
            <pc:docMk/>
            <pc:sldMk cId="1605930103" sldId="369"/>
            <ac:spMk id="6" creationId="{8E14E939-EBEC-475F-AD3E-141A2A062396}"/>
          </ac:spMkLst>
        </pc:spChg>
      </pc:sldChg>
      <pc:sldChg chg="delSp add del">
        <pc:chgData name="Seo Jeong-Ik" userId="93f1af219c641226" providerId="LiveId" clId="{D347D487-8730-410A-8666-058B95149764}" dt="2019-04-14T01:12:14.805" v="671" actId="2696"/>
        <pc:sldMkLst>
          <pc:docMk/>
          <pc:sldMk cId="1949910265" sldId="370"/>
        </pc:sldMkLst>
        <pc:spChg chg="del">
          <ac:chgData name="Seo Jeong-Ik" userId="93f1af219c641226" providerId="LiveId" clId="{D347D487-8730-410A-8666-058B95149764}" dt="2019-04-14T00:56:16.934" v="448" actId="478"/>
          <ac:spMkLst>
            <pc:docMk/>
            <pc:sldMk cId="1949910265" sldId="370"/>
            <ac:spMk id="6" creationId="{8E14E939-EBEC-475F-AD3E-141A2A062396}"/>
          </ac:spMkLst>
        </pc:spChg>
      </pc:sldChg>
      <pc:sldChg chg="delSp add del">
        <pc:chgData name="Seo Jeong-Ik" userId="93f1af219c641226" providerId="LiveId" clId="{D347D487-8730-410A-8666-058B95149764}" dt="2019-04-14T01:11:46.428" v="669" actId="2696"/>
        <pc:sldMkLst>
          <pc:docMk/>
          <pc:sldMk cId="87872054" sldId="371"/>
        </pc:sldMkLst>
        <pc:spChg chg="del">
          <ac:chgData name="Seo Jeong-Ik" userId="93f1af219c641226" providerId="LiveId" clId="{D347D487-8730-410A-8666-058B95149764}" dt="2019-04-14T00:56:18.902" v="449" actId="478"/>
          <ac:spMkLst>
            <pc:docMk/>
            <pc:sldMk cId="87872054" sldId="371"/>
            <ac:spMk id="6" creationId="{8E14E939-EBEC-475F-AD3E-141A2A062396}"/>
          </ac:spMkLst>
        </pc:spChg>
      </pc:sldChg>
      <pc:sldChg chg="delSp add del">
        <pc:chgData name="Seo Jeong-Ik" userId="93f1af219c641226" providerId="LiveId" clId="{D347D487-8730-410A-8666-058B95149764}" dt="2019-04-14T01:11:53.872" v="670" actId="2696"/>
        <pc:sldMkLst>
          <pc:docMk/>
          <pc:sldMk cId="454338352" sldId="372"/>
        </pc:sldMkLst>
        <pc:spChg chg="del">
          <ac:chgData name="Seo Jeong-Ik" userId="93f1af219c641226" providerId="LiveId" clId="{D347D487-8730-410A-8666-058B95149764}" dt="2019-04-14T00:56:20.557" v="450" actId="478"/>
          <ac:spMkLst>
            <pc:docMk/>
            <pc:sldMk cId="454338352" sldId="372"/>
            <ac:spMk id="6" creationId="{8E14E939-EBEC-475F-AD3E-141A2A062396}"/>
          </ac:spMkLst>
        </pc:spChg>
      </pc:sldChg>
      <pc:sldChg chg="delSp add del">
        <pc:chgData name="Seo Jeong-Ik" userId="93f1af219c641226" providerId="LiveId" clId="{D347D487-8730-410A-8666-058B95149764}" dt="2019-04-14T01:12:16.285" v="672" actId="2696"/>
        <pc:sldMkLst>
          <pc:docMk/>
          <pc:sldMk cId="1832119599" sldId="373"/>
        </pc:sldMkLst>
        <pc:spChg chg="del">
          <ac:chgData name="Seo Jeong-Ik" userId="93f1af219c641226" providerId="LiveId" clId="{D347D487-8730-410A-8666-058B95149764}" dt="2019-04-14T00:56:22.384" v="451" actId="478"/>
          <ac:spMkLst>
            <pc:docMk/>
            <pc:sldMk cId="1832119599" sldId="373"/>
            <ac:spMk id="6" creationId="{8E14E939-EBEC-475F-AD3E-141A2A062396}"/>
          </ac:spMkLst>
        </pc:spChg>
      </pc:sldChg>
      <pc:sldChg chg="delSp modSp add ord">
        <pc:chgData name="Seo Jeong-Ik" userId="93f1af219c641226" providerId="LiveId" clId="{D347D487-8730-410A-8666-058B95149764}" dt="2019-04-14T01:12:40.445" v="674" actId="1076"/>
        <pc:sldMkLst>
          <pc:docMk/>
          <pc:sldMk cId="256660406" sldId="374"/>
        </pc:sldMkLst>
        <pc:spChg chg="mod">
          <ac:chgData name="Seo Jeong-Ik" userId="93f1af219c641226" providerId="LiveId" clId="{D347D487-8730-410A-8666-058B95149764}" dt="2019-04-14T01:12:40.445" v="674" actId="1076"/>
          <ac:spMkLst>
            <pc:docMk/>
            <pc:sldMk cId="256660406" sldId="374"/>
            <ac:spMk id="7" creationId="{00000000-0000-0000-0000-000000000000}"/>
          </ac:spMkLst>
        </pc:spChg>
        <pc:spChg chg="del">
          <ac:chgData name="Seo Jeong-Ik" userId="93f1af219c641226" providerId="LiveId" clId="{D347D487-8730-410A-8666-058B95149764}" dt="2019-04-14T00:58:13.476" v="462" actId="478"/>
          <ac:spMkLst>
            <pc:docMk/>
            <pc:sldMk cId="256660406" sldId="374"/>
            <ac:spMk id="8" creationId="{2B0B587B-CE9A-4360-88A0-84F99C19045B}"/>
          </ac:spMkLst>
        </pc:spChg>
      </pc:sldChg>
      <pc:sldChg chg="modSp add">
        <pc:chgData name="Seo Jeong-Ik" userId="93f1af219c641226" providerId="LiveId" clId="{D347D487-8730-410A-8666-058B95149764}" dt="2019-04-14T01:37:24.256" v="759" actId="1076"/>
        <pc:sldMkLst>
          <pc:docMk/>
          <pc:sldMk cId="4139353504" sldId="375"/>
        </pc:sldMkLst>
        <pc:spChg chg="mod">
          <ac:chgData name="Seo Jeong-Ik" userId="93f1af219c641226" providerId="LiveId" clId="{D347D487-8730-410A-8666-058B95149764}" dt="2019-04-14T01:37:24.256" v="759" actId="1076"/>
          <ac:spMkLst>
            <pc:docMk/>
            <pc:sldMk cId="4139353504" sldId="375"/>
            <ac:spMk id="7" creationId="{00000000-0000-0000-0000-000000000000}"/>
          </ac:spMkLst>
        </pc:spChg>
      </pc:sldChg>
      <pc:sldChg chg="addSp delSp modSp add">
        <pc:chgData name="Seo Jeong-Ik" userId="93f1af219c641226" providerId="LiveId" clId="{D347D487-8730-410A-8666-058B95149764}" dt="2019-04-14T01:39:08.472" v="775" actId="1076"/>
        <pc:sldMkLst>
          <pc:docMk/>
          <pc:sldMk cId="3289440698" sldId="376"/>
        </pc:sldMkLst>
        <pc:spChg chg="del">
          <ac:chgData name="Seo Jeong-Ik" userId="93f1af219c641226" providerId="LiveId" clId="{D347D487-8730-410A-8666-058B95149764}" dt="2019-04-14T01:38:49.019" v="770" actId="478"/>
          <ac:spMkLst>
            <pc:docMk/>
            <pc:sldMk cId="3289440698" sldId="376"/>
            <ac:spMk id="2" creationId="{C19AB8BF-D70E-4CC9-B5E5-5871C09D77E2}"/>
          </ac:spMkLst>
        </pc:spChg>
        <pc:spChg chg="del">
          <ac:chgData name="Seo Jeong-Ik" userId="93f1af219c641226" providerId="LiveId" clId="{D347D487-8730-410A-8666-058B95149764}" dt="2019-04-14T01:38:50.378" v="771" actId="478"/>
          <ac:spMkLst>
            <pc:docMk/>
            <pc:sldMk cId="3289440698" sldId="376"/>
            <ac:spMk id="3" creationId="{E563FCAF-0478-4E63-ABEB-96865A01EAC2}"/>
          </ac:spMkLst>
        </pc:spChg>
        <pc:spChg chg="add mod">
          <ac:chgData name="Seo Jeong-Ik" userId="93f1af219c641226" providerId="LiveId" clId="{D347D487-8730-410A-8666-058B95149764}" dt="2019-04-14T01:38:44.371" v="769" actId="207"/>
          <ac:spMkLst>
            <pc:docMk/>
            <pc:sldMk cId="3289440698" sldId="376"/>
            <ac:spMk id="4" creationId="{3CE743B2-C81F-4905-B3B3-A8320DC67B84}"/>
          </ac:spMkLst>
        </pc:spChg>
        <pc:grpChg chg="add mod">
          <ac:chgData name="Seo Jeong-Ik" userId="93f1af219c641226" providerId="LiveId" clId="{D347D487-8730-410A-8666-058B95149764}" dt="2019-04-14T01:39:08.472" v="775" actId="1076"/>
          <ac:grpSpMkLst>
            <pc:docMk/>
            <pc:sldMk cId="3289440698" sldId="376"/>
            <ac:grpSpMk id="5" creationId="{177A3F5F-677C-4D8D-ABC6-24F228A29F7E}"/>
          </ac:grpSpMkLst>
        </pc:grpChg>
      </pc:sldChg>
      <pc:sldChg chg="addSp delSp modSp add">
        <pc:chgData name="Seo Jeong-Ik" userId="93f1af219c641226" providerId="LiveId" clId="{D347D487-8730-410A-8666-058B95149764}" dt="2019-04-14T01:53:05.885" v="962" actId="20577"/>
        <pc:sldMkLst>
          <pc:docMk/>
          <pc:sldMk cId="1295411606" sldId="377"/>
        </pc:sldMkLst>
        <pc:spChg chg="mod">
          <ac:chgData name="Seo Jeong-Ik" userId="93f1af219c641226" providerId="LiveId" clId="{D347D487-8730-410A-8666-058B95149764}" dt="2019-04-14T01:53:05.885" v="962" actId="20577"/>
          <ac:spMkLst>
            <pc:docMk/>
            <pc:sldMk cId="1295411606" sldId="377"/>
            <ac:spMk id="4" creationId="{3CE743B2-C81F-4905-B3B3-A8320DC67B84}"/>
          </ac:spMkLst>
        </pc:spChg>
        <pc:spChg chg="mod">
          <ac:chgData name="Seo Jeong-Ik" userId="93f1af219c641226" providerId="LiveId" clId="{D347D487-8730-410A-8666-058B95149764}" dt="2019-04-14T01:43:03.297" v="829" actId="208"/>
          <ac:spMkLst>
            <pc:docMk/>
            <pc:sldMk cId="1295411606" sldId="377"/>
            <ac:spMk id="14" creationId="{B60EF6E1-6825-4922-A07C-B3CF1BED4E1D}"/>
          </ac:spMkLst>
        </pc:spChg>
        <pc:spChg chg="mod">
          <ac:chgData name="Seo Jeong-Ik" userId="93f1af219c641226" providerId="LiveId" clId="{D347D487-8730-410A-8666-058B95149764}" dt="2019-04-14T01:43:03.297" v="829" actId="208"/>
          <ac:spMkLst>
            <pc:docMk/>
            <pc:sldMk cId="1295411606" sldId="377"/>
            <ac:spMk id="16" creationId="{76FA5F32-19AE-46B0-9D44-54A0AA56070F}"/>
          </ac:spMkLst>
        </pc:spChg>
        <pc:spChg chg="mod">
          <ac:chgData name="Seo Jeong-Ik" userId="93f1af219c641226" providerId="LiveId" clId="{D347D487-8730-410A-8666-058B95149764}" dt="2019-04-14T01:43:03.297" v="829" actId="208"/>
          <ac:spMkLst>
            <pc:docMk/>
            <pc:sldMk cId="1295411606" sldId="377"/>
            <ac:spMk id="17" creationId="{F6DEA6B6-C940-4C22-997F-1ED4C6A21B1C}"/>
          </ac:spMkLst>
        </pc:spChg>
        <pc:spChg chg="mod">
          <ac:chgData name="Seo Jeong-Ik" userId="93f1af219c641226" providerId="LiveId" clId="{D347D487-8730-410A-8666-058B95149764}" dt="2019-04-14T01:43:03.297" v="829" actId="208"/>
          <ac:spMkLst>
            <pc:docMk/>
            <pc:sldMk cId="1295411606" sldId="377"/>
            <ac:spMk id="18" creationId="{642F3EDC-73F8-493E-97CA-E2776BA2CD15}"/>
          </ac:spMkLst>
        </pc:spChg>
        <pc:grpChg chg="del">
          <ac:chgData name="Seo Jeong-Ik" userId="93f1af219c641226" providerId="LiveId" clId="{D347D487-8730-410A-8666-058B95149764}" dt="2019-04-14T01:39:56.524" v="788" actId="478"/>
          <ac:grpSpMkLst>
            <pc:docMk/>
            <pc:sldMk cId="1295411606" sldId="377"/>
            <ac:grpSpMk id="5" creationId="{177A3F5F-677C-4D8D-ABC6-24F228A29F7E}"/>
          </ac:grpSpMkLst>
        </pc:grpChg>
        <pc:grpChg chg="add mod">
          <ac:chgData name="Seo Jeong-Ik" userId="93f1af219c641226" providerId="LiveId" clId="{D347D487-8730-410A-8666-058B95149764}" dt="2019-04-14T01:40:34.829" v="793" actId="1076"/>
          <ac:grpSpMkLst>
            <pc:docMk/>
            <pc:sldMk cId="1295411606" sldId="377"/>
            <ac:grpSpMk id="13" creationId="{7910AE61-FE2A-4C06-9B09-25E20AF70F40}"/>
          </ac:grpSpMkLst>
        </pc:grpChg>
        <pc:picChg chg="add mod">
          <ac:chgData name="Seo Jeong-Ik" userId="93f1af219c641226" providerId="LiveId" clId="{D347D487-8730-410A-8666-058B95149764}" dt="2019-04-14T01:53:00.123" v="958" actId="1076"/>
          <ac:picMkLst>
            <pc:docMk/>
            <pc:sldMk cId="1295411606" sldId="377"/>
            <ac:picMk id="19" creationId="{385C15A7-BB21-4E3D-BA7B-1B37657C69FC}"/>
          </ac:picMkLst>
        </pc:picChg>
      </pc:sldChg>
      <pc:sldChg chg="add del">
        <pc:chgData name="Seo Jeong-Ik" userId="93f1af219c641226" providerId="LiveId" clId="{D347D487-8730-410A-8666-058B95149764}" dt="2019-04-14T01:39:43.834" v="780" actId="2696"/>
        <pc:sldMkLst>
          <pc:docMk/>
          <pc:sldMk cId="1587882194" sldId="377"/>
        </pc:sldMkLst>
      </pc:sldChg>
      <pc:sldChg chg="add del">
        <pc:chgData name="Seo Jeong-Ik" userId="93f1af219c641226" providerId="LiveId" clId="{D347D487-8730-410A-8666-058B95149764}" dt="2019-04-14T01:39:43.839" v="781" actId="2696"/>
        <pc:sldMkLst>
          <pc:docMk/>
          <pc:sldMk cId="2968802054" sldId="378"/>
        </pc:sldMkLst>
      </pc:sldChg>
      <pc:sldChg chg="addSp delSp modSp add">
        <pc:chgData name="Seo Jeong-Ik" userId="93f1af219c641226" providerId="LiveId" clId="{D347D487-8730-410A-8666-058B95149764}" dt="2019-04-14T01:53:19.679" v="964" actId="1076"/>
        <pc:sldMkLst>
          <pc:docMk/>
          <pc:sldMk cId="4142934157" sldId="378"/>
        </pc:sldMkLst>
        <pc:spChg chg="del mod">
          <ac:chgData name="Seo Jeong-Ik" userId="93f1af219c641226" providerId="LiveId" clId="{D347D487-8730-410A-8666-058B95149764}" dt="2019-04-14T01:43:16.754" v="830" actId="478"/>
          <ac:spMkLst>
            <pc:docMk/>
            <pc:sldMk cId="4142934157" sldId="378"/>
            <ac:spMk id="4" creationId="{3CE743B2-C81F-4905-B3B3-A8320DC67B84}"/>
          </ac:spMkLst>
        </pc:spChg>
        <pc:spChg chg="add mod">
          <ac:chgData name="Seo Jeong-Ik" userId="93f1af219c641226" providerId="LiveId" clId="{D347D487-8730-410A-8666-058B95149764}" dt="2019-04-14T01:43:29.190" v="833" actId="207"/>
          <ac:spMkLst>
            <pc:docMk/>
            <pc:sldMk cId="4142934157" sldId="378"/>
            <ac:spMk id="13" creationId="{1CB67FE2-73E2-45D1-8670-5D8E67F36773}"/>
          </ac:spMkLst>
        </pc:spChg>
        <pc:spChg chg="add mod">
          <ac:chgData name="Seo Jeong-Ik" userId="93f1af219c641226" providerId="LiveId" clId="{D347D487-8730-410A-8666-058B95149764}" dt="2019-04-14T01:53:19.679" v="964" actId="1076"/>
          <ac:spMkLst>
            <pc:docMk/>
            <pc:sldMk cId="4142934157" sldId="378"/>
            <ac:spMk id="14" creationId="{DB4DDBE0-5761-40C8-BB62-3A3A6BA8B794}"/>
          </ac:spMkLst>
        </pc:spChg>
        <pc:grpChg chg="del">
          <ac:chgData name="Seo Jeong-Ik" userId="93f1af219c641226" providerId="LiveId" clId="{D347D487-8730-410A-8666-058B95149764}" dt="2019-04-14T01:42:47.479" v="825" actId="478"/>
          <ac:grpSpMkLst>
            <pc:docMk/>
            <pc:sldMk cId="4142934157" sldId="378"/>
            <ac:grpSpMk id="5" creationId="{177A3F5F-677C-4D8D-ABC6-24F228A29F7E}"/>
          </ac:grpSpMkLst>
        </pc:grpChg>
      </pc:sldChg>
      <pc:sldChg chg="add del">
        <pc:chgData name="Seo Jeong-Ik" userId="93f1af219c641226" providerId="LiveId" clId="{D347D487-8730-410A-8666-058B95149764}" dt="2019-04-14T01:39:43.845" v="782" actId="2696"/>
        <pc:sldMkLst>
          <pc:docMk/>
          <pc:sldMk cId="1991696889" sldId="379"/>
        </pc:sldMkLst>
      </pc:sldChg>
      <pc:sldChg chg="addSp delSp modSp add">
        <pc:chgData name="Seo Jeong-Ik" userId="93f1af219c641226" providerId="LiveId" clId="{D347D487-8730-410A-8666-058B95149764}" dt="2019-04-14T01:46:48.006" v="861" actId="1076"/>
        <pc:sldMkLst>
          <pc:docMk/>
          <pc:sldMk cId="2706063575" sldId="379"/>
        </pc:sldMkLst>
        <pc:spChg chg="mod">
          <ac:chgData name="Seo Jeong-Ik" userId="93f1af219c641226" providerId="LiveId" clId="{D347D487-8730-410A-8666-058B95149764}" dt="2019-04-14T01:46:48.006" v="861" actId="1076"/>
          <ac:spMkLst>
            <pc:docMk/>
            <pc:sldMk cId="2706063575" sldId="379"/>
            <ac:spMk id="4" creationId="{3CE743B2-C81F-4905-B3B3-A8320DC67B84}"/>
          </ac:spMkLst>
        </pc:spChg>
        <pc:spChg chg="mod">
          <ac:chgData name="Seo Jeong-Ik" userId="93f1af219c641226" providerId="LiveId" clId="{D347D487-8730-410A-8666-058B95149764}" dt="2019-04-14T01:44:38.358" v="849" actId="1076"/>
          <ac:spMkLst>
            <pc:docMk/>
            <pc:sldMk cId="2706063575" sldId="379"/>
            <ac:spMk id="15" creationId="{101FF341-0C88-4A11-B06A-1E4D92596B7F}"/>
          </ac:spMkLst>
        </pc:spChg>
        <pc:spChg chg="mod">
          <ac:chgData name="Seo Jeong-Ik" userId="93f1af219c641226" providerId="LiveId" clId="{D347D487-8730-410A-8666-058B95149764}" dt="2019-04-14T01:44:31.566" v="847" actId="1076"/>
          <ac:spMkLst>
            <pc:docMk/>
            <pc:sldMk cId="2706063575" sldId="379"/>
            <ac:spMk id="17" creationId="{1742AE75-7672-42E1-BCF0-2FFFC4D99ACA}"/>
          </ac:spMkLst>
        </pc:spChg>
        <pc:spChg chg="mod">
          <ac:chgData name="Seo Jeong-Ik" userId="93f1af219c641226" providerId="LiveId" clId="{D347D487-8730-410A-8666-058B95149764}" dt="2019-04-14T01:44:34.998" v="848" actId="1076"/>
          <ac:spMkLst>
            <pc:docMk/>
            <pc:sldMk cId="2706063575" sldId="379"/>
            <ac:spMk id="18" creationId="{CD59EBF3-F828-4B75-82B5-875A647C1243}"/>
          </ac:spMkLst>
        </pc:spChg>
        <pc:spChg chg="mod">
          <ac:chgData name="Seo Jeong-Ik" userId="93f1af219c641226" providerId="LiveId" clId="{D347D487-8730-410A-8666-058B95149764}" dt="2019-04-14T01:44:43.342" v="850" actId="14100"/>
          <ac:spMkLst>
            <pc:docMk/>
            <pc:sldMk cId="2706063575" sldId="379"/>
            <ac:spMk id="19" creationId="{984FCA80-F6FD-414B-B687-454E5D7E2298}"/>
          </ac:spMkLst>
        </pc:spChg>
        <pc:grpChg chg="del">
          <ac:chgData name="Seo Jeong-Ik" userId="93f1af219c641226" providerId="LiveId" clId="{D347D487-8730-410A-8666-058B95149764}" dt="2019-04-14T01:44:00.549" v="839" actId="478"/>
          <ac:grpSpMkLst>
            <pc:docMk/>
            <pc:sldMk cId="2706063575" sldId="379"/>
            <ac:grpSpMk id="5" creationId="{177A3F5F-677C-4D8D-ABC6-24F228A29F7E}"/>
          </ac:grpSpMkLst>
        </pc:grpChg>
        <pc:grpChg chg="add">
          <ac:chgData name="Seo Jeong-Ik" userId="93f1af219c641226" providerId="LiveId" clId="{D347D487-8730-410A-8666-058B95149764}" dt="2019-04-14T01:44:18.014" v="844"/>
          <ac:grpSpMkLst>
            <pc:docMk/>
            <pc:sldMk cId="2706063575" sldId="379"/>
            <ac:grpSpMk id="14" creationId="{4F0564D9-D53B-4D0C-95EC-313820FC982D}"/>
          </ac:grpSpMkLst>
        </pc:grpChg>
        <pc:picChg chg="add mod">
          <ac:chgData name="Seo Jeong-Ik" userId="93f1af219c641226" providerId="LiveId" clId="{D347D487-8730-410A-8666-058B95149764}" dt="2019-04-14T01:46:44.650" v="860" actId="14100"/>
          <ac:picMkLst>
            <pc:docMk/>
            <pc:sldMk cId="2706063575" sldId="379"/>
            <ac:picMk id="13" creationId="{EA00B3C1-1AC7-4D31-9CAB-6A10DFFE8194}"/>
          </ac:picMkLst>
        </pc:picChg>
      </pc:sldChg>
      <pc:sldChg chg="addSp delSp modSp add">
        <pc:chgData name="Seo Jeong-Ik" userId="93f1af219c641226" providerId="LiveId" clId="{D347D487-8730-410A-8666-058B95149764}" dt="2019-04-14T01:53:52.281" v="968" actId="2711"/>
        <pc:sldMkLst>
          <pc:docMk/>
          <pc:sldMk cId="2264608884" sldId="380"/>
        </pc:sldMkLst>
        <pc:spChg chg="del">
          <ac:chgData name="Seo Jeong-Ik" userId="93f1af219c641226" providerId="LiveId" clId="{D347D487-8730-410A-8666-058B95149764}" dt="2019-04-14T01:45:41.595" v="852" actId="478"/>
          <ac:spMkLst>
            <pc:docMk/>
            <pc:sldMk cId="2264608884" sldId="380"/>
            <ac:spMk id="4" creationId="{3CE743B2-C81F-4905-B3B3-A8320DC67B84}"/>
          </ac:spMkLst>
        </pc:spChg>
        <pc:spChg chg="add mod">
          <ac:chgData name="Seo Jeong-Ik" userId="93f1af219c641226" providerId="LiveId" clId="{D347D487-8730-410A-8666-058B95149764}" dt="2019-04-14T01:53:29.769" v="966" actId="1076"/>
          <ac:spMkLst>
            <pc:docMk/>
            <pc:sldMk cId="2264608884" sldId="380"/>
            <ac:spMk id="19" creationId="{0D621BE5-037B-4CC0-8FF8-5578BAAAEEB3}"/>
          </ac:spMkLst>
        </pc:spChg>
        <pc:spChg chg="add mod">
          <ac:chgData name="Seo Jeong-Ik" userId="93f1af219c641226" providerId="LiveId" clId="{D347D487-8730-410A-8666-058B95149764}" dt="2019-04-14T01:53:46.207" v="967" actId="2711"/>
          <ac:spMkLst>
            <pc:docMk/>
            <pc:sldMk cId="2264608884" sldId="380"/>
            <ac:spMk id="20" creationId="{B9471249-A2F4-4E9D-A886-F20383E077E7}"/>
          </ac:spMkLst>
        </pc:spChg>
        <pc:spChg chg="add mod">
          <ac:chgData name="Seo Jeong-Ik" userId="93f1af219c641226" providerId="LiveId" clId="{D347D487-8730-410A-8666-058B95149764}" dt="2019-04-14T01:53:52.281" v="968" actId="2711"/>
          <ac:spMkLst>
            <pc:docMk/>
            <pc:sldMk cId="2264608884" sldId="380"/>
            <ac:spMk id="21" creationId="{8C05544F-1C65-4B5B-BAA1-9BA4FE368721}"/>
          </ac:spMkLst>
        </pc:spChg>
        <pc:grpChg chg="del">
          <ac:chgData name="Seo Jeong-Ik" userId="93f1af219c641226" providerId="LiveId" clId="{D347D487-8730-410A-8666-058B95149764}" dt="2019-04-14T01:46:51.184" v="862" actId="478"/>
          <ac:grpSpMkLst>
            <pc:docMk/>
            <pc:sldMk cId="2264608884" sldId="380"/>
            <ac:grpSpMk id="5" creationId="{177A3F5F-677C-4D8D-ABC6-24F228A29F7E}"/>
          </ac:grpSpMkLst>
        </pc:grpChg>
        <pc:grpChg chg="add del">
          <ac:chgData name="Seo Jeong-Ik" userId="93f1af219c641226" providerId="LiveId" clId="{D347D487-8730-410A-8666-058B95149764}" dt="2019-04-14T01:45:43.353" v="854"/>
          <ac:grpSpMkLst>
            <pc:docMk/>
            <pc:sldMk cId="2264608884" sldId="380"/>
            <ac:grpSpMk id="13" creationId="{25352DD0-82F3-477E-B4B3-2E8838683FB6}"/>
          </ac:grpSpMkLst>
        </pc:grpChg>
      </pc:sldChg>
      <pc:sldChg chg="add del">
        <pc:chgData name="Seo Jeong-Ik" userId="93f1af219c641226" providerId="LiveId" clId="{D347D487-8730-410A-8666-058B95149764}" dt="2019-04-14T01:39:43.849" v="783" actId="2696"/>
        <pc:sldMkLst>
          <pc:docMk/>
          <pc:sldMk cId="4052004993" sldId="380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9T16:47:29.506" idx="1">
    <p:pos x="4396" y="2586"/>
    <p:text>-Schema
 DB에 다큐먼트를 넣을 때 값과 타입 그리고 필드를 검사
-Populate
 JOIN기능을 보완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9T17:25:53.191" idx="2">
    <p:pos x="2838" y="2569"/>
    <p:text>게시판 사용자는 게시글을 작성하고, 올리기 버튼을 누른다. 그 후에 다시 게시판에 돌아왔을 때, 
게시판은 자신의 글이 포함된 업데이트된 게시판을 보게 된다.
이러한 상황을 데이터베이스 작업으로 옮기면, 사용자가 올리기 버튼을 눌렀을 시, Insert 문을 사용하여
사용자가 입력한 게시 글의 데이터를 옮긴다. 그 후에, 게시판을 구성할 데이터를 다시 Select 하여 최신 정보로
유지 한다. 여기서 작업의 단위는 insert문과 select문 둘 다 를 합친 것이다. 이러한 작업단위를 하나의 트랜잭션</p:text>
    <p:extLst>
      <p:ext uri="{C676402C-5697-4E1C-873F-D02D1690AC5C}">
        <p15:threadingInfo xmlns:p15="http://schemas.microsoft.com/office/powerpoint/2012/main" timeZoneBias="-540"/>
      </p:ext>
    </p:extLst>
  </p:cm>
  <p:cm authorId="1" dt="2019-04-09T17:42:18.986" idx="3">
    <p:pos x="10" y="10"/>
    <p:text>빅데이터 출연으로 인한 기존 RDBMS의 한계로 NoSQL 등장
RDBMS의 사용량 감소추세</p:text>
    <p:extLst>
      <p:ext uri="{C676402C-5697-4E1C-873F-D02D1690AC5C}">
        <p15:threadingInfo xmlns:p15="http://schemas.microsoft.com/office/powerpoint/2012/main" timeZoneBias="-540"/>
      </p:ext>
    </p:extLst>
  </p:cm>
  <p:cm authorId="1" dt="2019-04-09T17:42:39.045" idx="4">
    <p:pos x="10" y="146"/>
    <p:text>어플리케이션과 DB연동의 융합이 중요해지면서 어플리케이션에 따라 noSQL시대가 도래</p:text>
    <p:extLst>
      <p:ext uri="{C676402C-5697-4E1C-873F-D02D1690AC5C}">
        <p15:threadingInfo xmlns:p15="http://schemas.microsoft.com/office/powerpoint/2012/main" timeZoneBias="-540">
          <p15:parentCm authorId="1" idx="3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9T17:42:18.986" idx="3">
    <p:pos x="10" y="10"/>
    <p:text>빅데이터 출연으로 인한 기존 RDBMS의 한계로 NoSQL 등장
RDBMS의 사용량 감소추세</p:text>
    <p:extLst>
      <p:ext uri="{C676402C-5697-4E1C-873F-D02D1690AC5C}">
        <p15:threadingInfo xmlns:p15="http://schemas.microsoft.com/office/powerpoint/2012/main" timeZoneBias="-540"/>
      </p:ext>
    </p:extLst>
  </p:cm>
  <p:cm authorId="1" dt="2019-04-09T17:42:39.045" idx="4">
    <p:pos x="10" y="146"/>
    <p:text>어플리케이션과 DB연동의 융합이 중요해지면서 어플리케이션에 따라 noSQL시대가 도래</p:text>
    <p:extLst>
      <p:ext uri="{C676402C-5697-4E1C-873F-D02D1690AC5C}">
        <p15:threadingInfo xmlns:p15="http://schemas.microsoft.com/office/powerpoint/2012/main" timeZoneBias="-540">
          <p15:parentCm authorId="1" idx="3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06B4E-81F1-44A4-930F-DFD01CAD4ACD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6929C-3679-4BDA-9650-163030F80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03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9373453" y="0"/>
            <a:ext cx="1219518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7427201" y="3681414"/>
            <a:ext cx="4764799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9188726" y="-8467"/>
            <a:ext cx="3006450" cy="6866467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667" h="6866467">
                <a:moveTo>
                  <a:pt x="2023534" y="8467"/>
                </a:moveTo>
                <a:lnTo>
                  <a:pt x="0" y="6866467"/>
                </a:lnTo>
                <a:lnTo>
                  <a:pt x="2997200" y="6858000"/>
                </a:lnTo>
                <a:cubicBezTo>
                  <a:pt x="3000022" y="4572000"/>
                  <a:pt x="3002845" y="2286000"/>
                  <a:pt x="3005667" y="0"/>
                </a:cubicBezTo>
                <a:lnTo>
                  <a:pt x="2023534" y="846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9603701" y="-8467"/>
            <a:ext cx="2591475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6866467">
                <a:moveTo>
                  <a:pt x="0" y="0"/>
                </a:moveTo>
                <a:lnTo>
                  <a:pt x="1202267" y="6866467"/>
                </a:lnTo>
                <a:lnTo>
                  <a:pt x="2590800" y="6866467"/>
                </a:lnTo>
                <a:cubicBezTo>
                  <a:pt x="2587978" y="4577645"/>
                  <a:pt x="2585155" y="2288822"/>
                  <a:pt x="2582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8934660" y="3048000"/>
            <a:ext cx="3260516" cy="3810000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9341166" y="-8467"/>
            <a:ext cx="2854010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10907908" y="-8467"/>
            <a:ext cx="1287268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10941783" y="-8468"/>
            <a:ext cx="1270575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-8468" y="-8468"/>
            <a:ext cx="863825" cy="5698067"/>
          </a:xfrm>
          <a:custGeom>
            <a:avLst/>
            <a:gdLst>
              <a:gd name="connsiteX0" fmla="*/ 0 w 863600"/>
              <a:gd name="connsiteY0" fmla="*/ 8467 h 5698067"/>
              <a:gd name="connsiteX1" fmla="*/ 863600 w 863600"/>
              <a:gd name="connsiteY1" fmla="*/ 0 h 5698067"/>
              <a:gd name="connsiteX2" fmla="*/ 863600 w 863600"/>
              <a:gd name="connsiteY2" fmla="*/ 16934 h 5698067"/>
              <a:gd name="connsiteX3" fmla="*/ 0 w 863600"/>
              <a:gd name="connsiteY3" fmla="*/ 5698067 h 5698067"/>
              <a:gd name="connsiteX4" fmla="*/ 0 w 863600"/>
              <a:gd name="connsiteY4" fmla="*/ 8467 h 569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600" h="5698067">
                <a:moveTo>
                  <a:pt x="0" y="8467"/>
                </a:moveTo>
                <a:lnTo>
                  <a:pt x="863600" y="0"/>
                </a:lnTo>
                <a:lnTo>
                  <a:pt x="863600" y="16934"/>
                </a:lnTo>
                <a:lnTo>
                  <a:pt x="0" y="5698067"/>
                </a:lnTo>
                <a:lnTo>
                  <a:pt x="0" y="846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10374369" y="3589868"/>
            <a:ext cx="1820807" cy="3268133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07460" y="2404534"/>
            <a:ext cx="7768959" cy="1646302"/>
          </a:xfrm>
        </p:spPr>
        <p:txBody>
          <a:bodyPr anchor="b">
            <a:noAutofit/>
          </a:bodyPr>
          <a:lstStyle>
            <a:lvl1pPr algn="r" latinLnBrk="1">
              <a:defRPr lang="ko-KR"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07460" y="4050834"/>
            <a:ext cx="7768959" cy="1096899"/>
          </a:xfrm>
        </p:spPr>
        <p:txBody>
          <a:bodyPr anchor="t"/>
          <a:lstStyle>
            <a:lvl1pPr marL="0" indent="0" algn="r" latinLnBrk="1">
              <a:buNone/>
              <a:defRPr lang="ko-KR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58722" y="6041363"/>
            <a:ext cx="6299252" cy="365125"/>
          </a:xfrm>
        </p:spPr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2019/4/15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72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512" y="609600"/>
            <a:ext cx="8598907" cy="3403600"/>
          </a:xfrm>
        </p:spPr>
        <p:txBody>
          <a:bodyPr anchor="ctr">
            <a:normAutofit/>
          </a:bodyPr>
          <a:lstStyle>
            <a:lvl1pPr algn="l" latinLnBrk="1">
              <a:defRPr lang="ko-KR" sz="4400" b="0" cap="none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512" y="4470400"/>
            <a:ext cx="8598907" cy="1570962"/>
          </a:xfrm>
        </p:spPr>
        <p:txBody>
          <a:bodyPr anchor="ctr">
            <a:normAutofit/>
          </a:bodyPr>
          <a:lstStyle>
            <a:lvl1pPr marL="0" indent="0" algn="l" latinLnBrk="1">
              <a:buNone/>
              <a:defRPr lang="ko-KR" sz="180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 latinLnBrk="1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1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2019/4/15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48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31577" y="609600"/>
            <a:ext cx="8096242" cy="3022600"/>
          </a:xfrm>
        </p:spPr>
        <p:txBody>
          <a:bodyPr anchor="ctr">
            <a:normAutofit/>
          </a:bodyPr>
          <a:lstStyle>
            <a:lvl1pPr algn="l" latinLnBrk="1">
              <a:defRPr lang="ko-KR" sz="4400" b="0" cap="none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512" y="4470400"/>
            <a:ext cx="8598907" cy="1570962"/>
          </a:xfrm>
        </p:spPr>
        <p:txBody>
          <a:bodyPr anchor="ctr">
            <a:normAutofit/>
          </a:bodyPr>
          <a:lstStyle>
            <a:lvl1pPr marL="0" indent="0" algn="l" latinLnBrk="1">
              <a:buNone/>
              <a:defRPr lang="ko-KR" sz="180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 latinLnBrk="1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1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3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1366495" y="3632200"/>
            <a:ext cx="7226406" cy="381000"/>
          </a:xfrm>
        </p:spPr>
        <p:txBody>
          <a:bodyPr anchor="ctr">
            <a:noAutofit/>
          </a:bodyPr>
          <a:lstStyle>
            <a:lvl1pPr marL="0" indent="0" latinLnBrk="1">
              <a:buFontTx/>
              <a:buNone/>
              <a:defRPr lang="ko-KR" sz="160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 latinLnBrk="1">
              <a:buFontTx/>
              <a:buNone/>
              <a:defRPr lang="ko-KR"/>
            </a:lvl2pPr>
            <a:lvl3pPr marL="914400" indent="0" latinLnBrk="1">
              <a:buFontTx/>
              <a:buNone/>
              <a:defRPr lang="ko-KR"/>
            </a:lvl3pPr>
            <a:lvl4pPr marL="1371600" indent="0" latinLnBrk="1">
              <a:buFontTx/>
              <a:buNone/>
              <a:defRPr lang="ko-KR"/>
            </a:lvl4pPr>
            <a:lvl5pPr marL="1828800" indent="0" latinLnBrk="1">
              <a:buFontTx/>
              <a:buNone/>
              <a:defRPr lang="ko-KR"/>
            </a:lvl5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  <p:sp>
        <p:nvSpPr>
          <p:cNvPr id="20" name="텍스트 상자 19"/>
          <p:cNvSpPr txBox="1"/>
          <p:nvPr/>
        </p:nvSpPr>
        <p:spPr>
          <a:xfrm>
            <a:off x="542011" y="79037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1">
              <a:spcBef>
                <a:spcPct val="0"/>
              </a:spcBef>
              <a:buNone/>
              <a:defRPr lang="ko-KR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 latinLnBrk="1">
              <a:defRPr lang="ko-KR">
                <a:solidFill>
                  <a:schemeClr val="tx2"/>
                </a:solidFill>
              </a:defRPr>
            </a:lvl2pPr>
            <a:lvl3pPr latinLnBrk="1">
              <a:defRPr lang="ko-KR">
                <a:solidFill>
                  <a:schemeClr val="tx2"/>
                </a:solidFill>
              </a:defRPr>
            </a:lvl3pPr>
            <a:lvl4pPr latinLnBrk="1">
              <a:defRPr lang="ko-KR">
                <a:solidFill>
                  <a:schemeClr val="tx2"/>
                </a:solidFill>
              </a:defRPr>
            </a:lvl4pPr>
            <a:lvl5pPr latinLnBrk="1">
              <a:defRPr lang="ko-KR">
                <a:solidFill>
                  <a:schemeClr val="tx2"/>
                </a:solidFill>
              </a:defRPr>
            </a:lvl5pPr>
            <a:lvl6pPr latinLnBrk="1">
              <a:defRPr lang="ko-KR">
                <a:solidFill>
                  <a:schemeClr val="tx2"/>
                </a:solidFill>
              </a:defRPr>
            </a:lvl6pPr>
            <a:lvl7pPr latinLnBrk="1">
              <a:defRPr lang="ko-KR">
                <a:solidFill>
                  <a:schemeClr val="tx2"/>
                </a:solidFill>
              </a:defRPr>
            </a:lvl7pPr>
            <a:lvl8pPr latinLnBrk="1">
              <a:defRPr lang="ko-KR">
                <a:solidFill>
                  <a:schemeClr val="tx2"/>
                </a:solidFill>
              </a:defRPr>
            </a:lvl8pPr>
            <a:lvl9pPr latinLnBrk="1">
              <a:defRPr lang="ko-KR">
                <a:solidFill>
                  <a:schemeClr val="tx2"/>
                </a:solidFill>
              </a:defRPr>
            </a:lvl9pPr>
          </a:lstStyle>
          <a:p>
            <a:pPr lvl="0" latinLnBrk="1"/>
            <a:r>
              <a:rPr lang="ko-KR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8895327" y="288655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lvl="0" latinLnBrk="1">
              <a:spcBef>
                <a:spcPct val="0"/>
              </a:spcBef>
              <a:buNone/>
              <a:defRPr lang="ko-KR" sz="8000" b="0" cap="all" baseline="0">
                <a:ln w="3175" cmpd="sng">
                  <a:noFill/>
                </a:ln>
                <a:effectLst/>
                <a:latin typeface="Arial"/>
                <a:ea typeface="+mj-ea"/>
                <a:cs typeface="Trebuchet MS"/>
              </a:defRPr>
            </a:lvl1pPr>
            <a:lvl2pPr latinLnBrk="1">
              <a:defRPr lang="ko-KR">
                <a:solidFill>
                  <a:schemeClr val="tx2"/>
                </a:solidFill>
              </a:defRPr>
            </a:lvl2pPr>
            <a:lvl3pPr latinLnBrk="1">
              <a:defRPr lang="ko-KR">
                <a:solidFill>
                  <a:schemeClr val="tx2"/>
                </a:solidFill>
              </a:defRPr>
            </a:lvl3pPr>
            <a:lvl4pPr latinLnBrk="1">
              <a:defRPr lang="ko-KR">
                <a:solidFill>
                  <a:schemeClr val="tx2"/>
                </a:solidFill>
              </a:defRPr>
            </a:lvl4pPr>
            <a:lvl5pPr latinLnBrk="1">
              <a:defRPr lang="ko-KR">
                <a:solidFill>
                  <a:schemeClr val="tx2"/>
                </a:solidFill>
              </a:defRPr>
            </a:lvl5pPr>
            <a:lvl6pPr latinLnBrk="1">
              <a:defRPr lang="ko-KR">
                <a:solidFill>
                  <a:schemeClr val="tx2"/>
                </a:solidFill>
              </a:defRPr>
            </a:lvl6pPr>
            <a:lvl7pPr latinLnBrk="1">
              <a:defRPr lang="ko-KR">
                <a:solidFill>
                  <a:schemeClr val="tx2"/>
                </a:solidFill>
              </a:defRPr>
            </a:lvl7pPr>
            <a:lvl8pPr latinLnBrk="1">
              <a:defRPr lang="ko-KR">
                <a:solidFill>
                  <a:schemeClr val="tx2"/>
                </a:solidFill>
              </a:defRPr>
            </a:lvl8pPr>
            <a:lvl9pPr latinLnBrk="1">
              <a:defRPr lang="ko-KR">
                <a:solidFill>
                  <a:schemeClr val="tx2"/>
                </a:solidFill>
              </a:defRPr>
            </a:lvl9pPr>
          </a:lstStyle>
          <a:p>
            <a:pPr lvl="0" latinLnBrk="1"/>
            <a:r>
              <a:rPr lang="ko-KR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”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2019/4/15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17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512" y="1931988"/>
            <a:ext cx="8598907" cy="2595460"/>
          </a:xfrm>
        </p:spPr>
        <p:txBody>
          <a:bodyPr anchor="b">
            <a:normAutofit/>
          </a:bodyPr>
          <a:lstStyle>
            <a:lvl1pPr algn="l" latinLnBrk="1">
              <a:defRPr lang="ko-KR" sz="4400" b="0" cap="none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 latinLnBrk="1">
              <a:buNone/>
              <a:defRPr lang="ko-KR" sz="180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 latinLnBrk="1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1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2019/4/15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03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31577" y="609600"/>
            <a:ext cx="8096242" cy="3022600"/>
          </a:xfrm>
        </p:spPr>
        <p:txBody>
          <a:bodyPr anchor="ctr">
            <a:normAutofit/>
          </a:bodyPr>
          <a:lstStyle>
            <a:lvl1pPr algn="l" latinLnBrk="1">
              <a:defRPr lang="ko-KR" sz="4400" b="0" cap="none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 latinLnBrk="1">
              <a:buNone/>
              <a:defRPr lang="ko-KR" sz="180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 latinLnBrk="1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1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3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677509" y="4013200"/>
            <a:ext cx="8598908" cy="514248"/>
          </a:xfrm>
        </p:spPr>
        <p:txBody>
          <a:bodyPr anchor="b">
            <a:noAutofit/>
          </a:bodyPr>
          <a:lstStyle>
            <a:lvl1pPr marL="0" indent="0" latinLnBrk="1">
              <a:buFontTx/>
              <a:buNone/>
              <a:defRPr lang="ko-KR" sz="240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 latinLnBrk="1">
              <a:buFontTx/>
              <a:buNone/>
              <a:defRPr lang="ko-KR"/>
            </a:lvl2pPr>
            <a:lvl3pPr marL="914400" indent="0" latinLnBrk="1">
              <a:buFontTx/>
              <a:buNone/>
              <a:defRPr lang="ko-KR"/>
            </a:lvl3pPr>
            <a:lvl4pPr marL="1371600" indent="0" latinLnBrk="1">
              <a:buFontTx/>
              <a:buNone/>
              <a:defRPr lang="ko-KR"/>
            </a:lvl4pPr>
            <a:lvl5pPr marL="1828800" indent="0" latinLnBrk="1">
              <a:buFontTx/>
              <a:buNone/>
              <a:defRPr lang="ko-KR"/>
            </a:lvl5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  <p:sp>
        <p:nvSpPr>
          <p:cNvPr id="24" name="텍스트 상자 23"/>
          <p:cNvSpPr txBox="1"/>
          <p:nvPr/>
        </p:nvSpPr>
        <p:spPr>
          <a:xfrm>
            <a:off x="542011" y="79037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1">
              <a:spcBef>
                <a:spcPct val="0"/>
              </a:spcBef>
              <a:buNone/>
              <a:defRPr lang="ko-KR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 latinLnBrk="1">
              <a:defRPr lang="ko-KR">
                <a:solidFill>
                  <a:schemeClr val="tx2"/>
                </a:solidFill>
              </a:defRPr>
            </a:lvl2pPr>
            <a:lvl3pPr latinLnBrk="1">
              <a:defRPr lang="ko-KR">
                <a:solidFill>
                  <a:schemeClr val="tx2"/>
                </a:solidFill>
              </a:defRPr>
            </a:lvl3pPr>
            <a:lvl4pPr latinLnBrk="1">
              <a:defRPr lang="ko-KR">
                <a:solidFill>
                  <a:schemeClr val="tx2"/>
                </a:solidFill>
              </a:defRPr>
            </a:lvl4pPr>
            <a:lvl5pPr latinLnBrk="1">
              <a:defRPr lang="ko-KR">
                <a:solidFill>
                  <a:schemeClr val="tx2"/>
                </a:solidFill>
              </a:defRPr>
            </a:lvl5pPr>
            <a:lvl6pPr latinLnBrk="1">
              <a:defRPr lang="ko-KR">
                <a:solidFill>
                  <a:schemeClr val="tx2"/>
                </a:solidFill>
              </a:defRPr>
            </a:lvl6pPr>
            <a:lvl7pPr latinLnBrk="1">
              <a:defRPr lang="ko-KR">
                <a:solidFill>
                  <a:schemeClr val="tx2"/>
                </a:solidFill>
              </a:defRPr>
            </a:lvl7pPr>
            <a:lvl8pPr latinLnBrk="1">
              <a:defRPr lang="ko-KR">
                <a:solidFill>
                  <a:schemeClr val="tx2"/>
                </a:solidFill>
              </a:defRPr>
            </a:lvl8pPr>
            <a:lvl9pPr latinLnBrk="1">
              <a:defRPr lang="ko-KR">
                <a:solidFill>
                  <a:schemeClr val="tx2"/>
                </a:solidFill>
              </a:defRPr>
            </a:lvl9pPr>
          </a:lstStyle>
          <a:p>
            <a:pPr lvl="0" latinLnBrk="1"/>
            <a:r>
              <a:rPr lang="ko-KR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텍스트 상자 24"/>
          <p:cNvSpPr txBox="1"/>
          <p:nvPr/>
        </p:nvSpPr>
        <p:spPr>
          <a:xfrm>
            <a:off x="8895327" y="288655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lvl="0" latinLnBrk="1">
              <a:spcBef>
                <a:spcPct val="0"/>
              </a:spcBef>
              <a:buNone/>
              <a:defRPr lang="ko-KR" sz="8000" b="0" cap="all" baseline="0">
                <a:ln w="3175" cmpd="sng">
                  <a:noFill/>
                </a:ln>
                <a:effectLst/>
                <a:latin typeface="Arial"/>
                <a:ea typeface="+mj-ea"/>
                <a:cs typeface="Trebuchet MS"/>
              </a:defRPr>
            </a:lvl1pPr>
            <a:lvl2pPr latinLnBrk="1">
              <a:defRPr lang="ko-KR">
                <a:solidFill>
                  <a:schemeClr val="tx2"/>
                </a:solidFill>
              </a:defRPr>
            </a:lvl2pPr>
            <a:lvl3pPr latinLnBrk="1">
              <a:defRPr lang="ko-KR">
                <a:solidFill>
                  <a:schemeClr val="tx2"/>
                </a:solidFill>
              </a:defRPr>
            </a:lvl3pPr>
            <a:lvl4pPr latinLnBrk="1">
              <a:defRPr lang="ko-KR">
                <a:solidFill>
                  <a:schemeClr val="tx2"/>
                </a:solidFill>
              </a:defRPr>
            </a:lvl4pPr>
            <a:lvl5pPr latinLnBrk="1">
              <a:defRPr lang="ko-KR">
                <a:solidFill>
                  <a:schemeClr val="tx2"/>
                </a:solidFill>
              </a:defRPr>
            </a:lvl5pPr>
            <a:lvl6pPr latinLnBrk="1">
              <a:defRPr lang="ko-KR">
                <a:solidFill>
                  <a:schemeClr val="tx2"/>
                </a:solidFill>
              </a:defRPr>
            </a:lvl6pPr>
            <a:lvl7pPr latinLnBrk="1">
              <a:defRPr lang="ko-KR">
                <a:solidFill>
                  <a:schemeClr val="tx2"/>
                </a:solidFill>
              </a:defRPr>
            </a:lvl7pPr>
            <a:lvl8pPr latinLnBrk="1">
              <a:defRPr lang="ko-KR">
                <a:solidFill>
                  <a:schemeClr val="tx2"/>
                </a:solidFill>
              </a:defRPr>
            </a:lvl8pPr>
            <a:lvl9pPr latinLnBrk="1">
              <a:defRPr lang="ko-KR">
                <a:solidFill>
                  <a:schemeClr val="tx2"/>
                </a:solidFill>
              </a:defRPr>
            </a:lvl9pPr>
          </a:lstStyle>
          <a:p>
            <a:pPr lvl="0" latinLnBrk="1"/>
            <a:r>
              <a:rPr lang="ko-KR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”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2019/4/15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98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978" y="609600"/>
            <a:ext cx="8590440" cy="3022600"/>
          </a:xfrm>
        </p:spPr>
        <p:txBody>
          <a:bodyPr anchor="ctr">
            <a:normAutofit/>
          </a:bodyPr>
          <a:lstStyle>
            <a:lvl1pPr algn="l" latinLnBrk="1">
              <a:defRPr lang="ko-KR" sz="4400" b="0" cap="none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 latinLnBrk="1">
              <a:buNone/>
              <a:defRPr lang="ko-KR" sz="180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 latinLnBrk="1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1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3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677509" y="4013200"/>
            <a:ext cx="8598908" cy="514248"/>
          </a:xfrm>
        </p:spPr>
        <p:txBody>
          <a:bodyPr anchor="b">
            <a:noAutofit/>
          </a:bodyPr>
          <a:lstStyle>
            <a:lvl1pPr marL="0" indent="0" latinLnBrk="1">
              <a:buFontTx/>
              <a:buNone/>
              <a:defRPr lang="ko-KR" sz="2400">
                <a:solidFill>
                  <a:schemeClr val="accent1"/>
                </a:solidFill>
                <a:ea typeface="맑은 고딕" panose="020B0503020000020004" pitchFamily="50" charset="-127"/>
              </a:defRPr>
            </a:lvl1pPr>
            <a:lvl2pPr marL="457200" indent="0" latinLnBrk="1">
              <a:buFontTx/>
              <a:buNone/>
              <a:defRPr lang="ko-KR"/>
            </a:lvl2pPr>
            <a:lvl3pPr marL="914400" indent="0" latinLnBrk="1">
              <a:buFontTx/>
              <a:buNone/>
              <a:defRPr lang="ko-KR"/>
            </a:lvl3pPr>
            <a:lvl4pPr marL="1371600" indent="0" latinLnBrk="1">
              <a:buFontTx/>
              <a:buNone/>
              <a:defRPr lang="ko-KR"/>
            </a:lvl4pPr>
            <a:lvl5pPr marL="1828800" indent="0" latinLnBrk="1">
              <a:buFontTx/>
              <a:buNone/>
              <a:defRPr lang="ko-KR"/>
            </a:lvl5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2019/4/15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12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vert"/>
          <a:lstStyle>
            <a:lvl1pPr>
              <a:defRPr>
                <a:ea typeface="맑은 고딕" panose="020B0503020000020004" pitchFamily="50" charset="-127"/>
              </a:defRPr>
            </a:lvl1pPr>
            <a:lvl2pPr>
              <a:defRPr>
                <a:ea typeface="맑은 고딕" panose="020B0503020000020004" pitchFamily="50" charset="-127"/>
              </a:defRPr>
            </a:lvl2pPr>
            <a:lvl3pPr>
              <a:defRPr>
                <a:ea typeface="맑은 고딕" panose="020B0503020000020004" pitchFamily="50" charset="-127"/>
              </a:defRPr>
            </a:lvl3pPr>
            <a:lvl4pPr>
              <a:defRPr>
                <a:ea typeface="맑은 고딕" panose="020B0503020000020004" pitchFamily="50" charset="-127"/>
              </a:defRPr>
            </a:lvl4pPr>
            <a:lvl5pPr>
              <a:defRPr>
                <a:ea typeface="맑은 고딕" panose="020B0503020000020004" pitchFamily="50" charset="-127"/>
              </a:defRPr>
            </a:lvl5pPr>
          </a:lstStyle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2019/4/15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809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969749" y="609600"/>
            <a:ext cx="1305083" cy="5251451"/>
          </a:xfrm>
        </p:spPr>
        <p:txBody>
          <a:bodyPr vert="vert" anchor="ctr"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77511" y="609600"/>
            <a:ext cx="7061989" cy="5251450"/>
          </a:xfrm>
        </p:spPr>
        <p:txBody>
          <a:bodyPr vert="vert"/>
          <a:lstStyle>
            <a:lvl1pPr>
              <a:defRPr>
                <a:ea typeface="맑은 고딕" panose="020B0503020000020004" pitchFamily="50" charset="-127"/>
              </a:defRPr>
            </a:lvl1pPr>
            <a:lvl2pPr>
              <a:defRPr>
                <a:ea typeface="맑은 고딕" panose="020B0503020000020004" pitchFamily="50" charset="-127"/>
              </a:defRPr>
            </a:lvl2pPr>
            <a:lvl3pPr>
              <a:defRPr>
                <a:ea typeface="맑은 고딕" panose="020B0503020000020004" pitchFamily="50" charset="-127"/>
              </a:defRPr>
            </a:lvl3pPr>
            <a:lvl4pPr>
              <a:defRPr>
                <a:ea typeface="맑은 고딕" panose="020B0503020000020004" pitchFamily="50" charset="-127"/>
              </a:defRPr>
            </a:lvl4pPr>
            <a:lvl5pPr>
              <a:defRPr>
                <a:ea typeface="맑은 고딕" panose="020B0503020000020004" pitchFamily="50" charset="-127"/>
              </a:defRPr>
            </a:lvl5pPr>
          </a:lstStyle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2019/4/15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164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latinLnBrk="1">
              <a:defRPr lang="ko-KR" sz="3600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  <a:lvl2pPr>
              <a:defRPr>
                <a:ea typeface="맑은 고딕" panose="020B0503020000020004" pitchFamily="50" charset="-127"/>
              </a:defRPr>
            </a:lvl2pPr>
            <a:lvl3pPr>
              <a:defRPr>
                <a:ea typeface="맑은 고딕" panose="020B0503020000020004" pitchFamily="50" charset="-127"/>
              </a:defRPr>
            </a:lvl3pPr>
            <a:lvl4pPr>
              <a:defRPr>
                <a:ea typeface="맑은 고딕" panose="020B0503020000020004" pitchFamily="50" charset="-127"/>
              </a:defRPr>
            </a:lvl4pPr>
            <a:lvl5pPr>
              <a:defRPr>
                <a:ea typeface="맑은 고딕" panose="020B0503020000020004" pitchFamily="50" charset="-127"/>
              </a:defRPr>
            </a:lvl5pPr>
          </a:lstStyle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2019/4/15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83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512" y="2700868"/>
            <a:ext cx="8598907" cy="1826581"/>
          </a:xfrm>
        </p:spPr>
        <p:txBody>
          <a:bodyPr anchor="b"/>
          <a:lstStyle>
            <a:lvl1pPr algn="l" latinLnBrk="1">
              <a:defRPr lang="ko-KR" sz="4000" b="0" cap="none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860400"/>
          </a:xfrm>
        </p:spPr>
        <p:txBody>
          <a:bodyPr anchor="t"/>
          <a:lstStyle>
            <a:lvl1pPr marL="0" indent="0" algn="l" latinLnBrk="1">
              <a:buNone/>
              <a:defRPr lang="ko-KR" sz="200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 latinLnBrk="1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1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2019/4/15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94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511" y="2160589"/>
            <a:ext cx="4185125" cy="3880772"/>
          </a:xfrm>
        </p:spPr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  <a:lvl2pPr>
              <a:defRPr>
                <a:ea typeface="맑은 고딕" panose="020B0503020000020004" pitchFamily="50" charset="-127"/>
              </a:defRPr>
            </a:lvl2pPr>
            <a:lvl3pPr>
              <a:defRPr>
                <a:ea typeface="맑은 고딕" panose="020B0503020000020004" pitchFamily="50" charset="-127"/>
              </a:defRPr>
            </a:lvl3pPr>
            <a:lvl4pPr>
              <a:defRPr>
                <a:ea typeface="맑은 고딕" panose="020B0503020000020004" pitchFamily="50" charset="-127"/>
              </a:defRPr>
            </a:lvl4pPr>
            <a:lvl5pPr>
              <a:defRPr>
                <a:ea typeface="맑은 고딕" panose="020B0503020000020004" pitchFamily="50" charset="-127"/>
              </a:defRPr>
            </a:lvl5pPr>
          </a:lstStyle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91296" y="2160590"/>
            <a:ext cx="4185124" cy="3880773"/>
          </a:xfrm>
        </p:spPr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  <a:lvl2pPr>
              <a:defRPr>
                <a:ea typeface="맑은 고딕" panose="020B0503020000020004" pitchFamily="50" charset="-127"/>
              </a:defRPr>
            </a:lvl2pPr>
            <a:lvl3pPr>
              <a:defRPr>
                <a:ea typeface="맑은 고딕" panose="020B0503020000020004" pitchFamily="50" charset="-127"/>
              </a:defRPr>
            </a:lvl3pPr>
            <a:lvl4pPr>
              <a:defRPr>
                <a:ea typeface="맑은 고딕" panose="020B0503020000020004" pitchFamily="50" charset="-127"/>
              </a:defRPr>
            </a:lvl4pPr>
            <a:lvl5pPr>
              <a:defRPr>
                <a:ea typeface="맑은 고딕" panose="020B0503020000020004" pitchFamily="50" charset="-127"/>
              </a:defRPr>
            </a:lvl5pPr>
          </a:lstStyle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2019/4/15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616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1">
              <a:defRPr lang="ko-KR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922" y="2160983"/>
            <a:ext cx="4186713" cy="576262"/>
          </a:xfrm>
        </p:spPr>
        <p:txBody>
          <a:bodyPr anchor="b">
            <a:noAutofit/>
          </a:bodyPr>
          <a:lstStyle>
            <a:lvl1pPr marL="0" indent="0" latinLnBrk="1">
              <a:buNone/>
              <a:defRPr lang="ko-KR" sz="2400" b="0">
                <a:ea typeface="맑은 고딕" panose="020B0503020000020004" pitchFamily="50" charset="-127"/>
              </a:defRPr>
            </a:lvl1pPr>
            <a:lvl2pPr marL="457200" indent="0" latinLnBrk="1">
              <a:buNone/>
              <a:defRPr lang="ko-KR" sz="2000" b="1"/>
            </a:lvl2pPr>
            <a:lvl3pPr marL="914400" indent="0" latinLnBrk="1">
              <a:buNone/>
              <a:defRPr lang="ko-KR" sz="1800" b="1"/>
            </a:lvl3pPr>
            <a:lvl4pPr marL="1371600" indent="0" latinLnBrk="1">
              <a:buNone/>
              <a:defRPr lang="ko-KR" sz="1600" b="1"/>
            </a:lvl4pPr>
            <a:lvl5pPr marL="1828800" indent="0" latinLnBrk="1">
              <a:buNone/>
              <a:defRPr lang="ko-KR" sz="1600" b="1"/>
            </a:lvl5pPr>
            <a:lvl6pPr marL="2286000" indent="0" latinLnBrk="1">
              <a:buNone/>
              <a:defRPr lang="ko-KR" sz="1600" b="1"/>
            </a:lvl6pPr>
            <a:lvl7pPr marL="2743200" indent="0" latinLnBrk="1">
              <a:buNone/>
              <a:defRPr lang="ko-KR" sz="1600" b="1"/>
            </a:lvl7pPr>
            <a:lvl8pPr marL="3200400" indent="0" latinLnBrk="1">
              <a:buNone/>
              <a:defRPr lang="ko-KR" sz="1600" b="1"/>
            </a:lvl8pPr>
            <a:lvl9pPr marL="3657600" indent="0" latinLnBrk="1">
              <a:buNone/>
              <a:defRPr lang="ko-KR" sz="1600" b="1"/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75922" y="2737246"/>
            <a:ext cx="4186713" cy="3304117"/>
          </a:xfrm>
        </p:spPr>
        <p:txBody>
          <a:bodyPr>
            <a:normAutofit/>
          </a:bodyPr>
          <a:lstStyle>
            <a:lvl1pPr>
              <a:defRPr>
                <a:ea typeface="맑은 고딕" panose="020B0503020000020004" pitchFamily="50" charset="-127"/>
              </a:defRPr>
            </a:lvl1pPr>
            <a:lvl2pPr>
              <a:defRPr>
                <a:ea typeface="맑은 고딕" panose="020B0503020000020004" pitchFamily="50" charset="-127"/>
              </a:defRPr>
            </a:lvl2pPr>
            <a:lvl3pPr>
              <a:defRPr>
                <a:ea typeface="맑은 고딕" panose="020B0503020000020004" pitchFamily="50" charset="-127"/>
              </a:defRPr>
            </a:lvl3pPr>
            <a:lvl4pPr>
              <a:defRPr>
                <a:ea typeface="맑은 고딕" panose="020B0503020000020004" pitchFamily="50" charset="-127"/>
              </a:defRPr>
            </a:lvl4pPr>
            <a:lvl5pPr>
              <a:defRPr>
                <a:ea typeface="맑은 고딕" panose="020B0503020000020004" pitchFamily="50" charset="-127"/>
              </a:defRPr>
            </a:lvl5pPr>
          </a:lstStyle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89709" y="2160983"/>
            <a:ext cx="4186708" cy="576262"/>
          </a:xfrm>
        </p:spPr>
        <p:txBody>
          <a:bodyPr anchor="b">
            <a:noAutofit/>
          </a:bodyPr>
          <a:lstStyle>
            <a:lvl1pPr marL="0" indent="0" latinLnBrk="1">
              <a:buNone/>
              <a:defRPr lang="ko-KR" sz="2400" b="0">
                <a:ea typeface="맑은 고딕" panose="020B0503020000020004" pitchFamily="50" charset="-127"/>
              </a:defRPr>
            </a:lvl1pPr>
            <a:lvl2pPr marL="457200" indent="0" latinLnBrk="1">
              <a:buNone/>
              <a:defRPr lang="ko-KR" sz="2000" b="1"/>
            </a:lvl2pPr>
            <a:lvl3pPr marL="914400" indent="0" latinLnBrk="1">
              <a:buNone/>
              <a:defRPr lang="ko-KR" sz="1800" b="1"/>
            </a:lvl3pPr>
            <a:lvl4pPr marL="1371600" indent="0" latinLnBrk="1">
              <a:buNone/>
              <a:defRPr lang="ko-KR" sz="1600" b="1"/>
            </a:lvl4pPr>
            <a:lvl5pPr marL="1828800" indent="0" latinLnBrk="1">
              <a:buNone/>
              <a:defRPr lang="ko-KR" sz="1600" b="1"/>
            </a:lvl5pPr>
            <a:lvl6pPr marL="2286000" indent="0" latinLnBrk="1">
              <a:buNone/>
              <a:defRPr lang="ko-KR" sz="1600" b="1"/>
            </a:lvl6pPr>
            <a:lvl7pPr marL="2743200" indent="0" latinLnBrk="1">
              <a:buNone/>
              <a:defRPr lang="ko-KR" sz="1600" b="1"/>
            </a:lvl7pPr>
            <a:lvl8pPr marL="3200400" indent="0" latinLnBrk="1">
              <a:buNone/>
              <a:defRPr lang="ko-KR" sz="1600" b="1"/>
            </a:lvl8pPr>
            <a:lvl9pPr marL="3657600" indent="0" latinLnBrk="1">
              <a:buNone/>
              <a:defRPr lang="ko-KR" sz="1600" b="1"/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89710" y="2737246"/>
            <a:ext cx="4186707" cy="3304117"/>
          </a:xfrm>
        </p:spPr>
        <p:txBody>
          <a:bodyPr>
            <a:normAutofit/>
          </a:bodyPr>
          <a:lstStyle>
            <a:lvl1pPr>
              <a:defRPr>
                <a:ea typeface="맑은 고딕" panose="020B0503020000020004" pitchFamily="50" charset="-127"/>
              </a:defRPr>
            </a:lvl1pPr>
            <a:lvl2pPr>
              <a:defRPr>
                <a:ea typeface="맑은 고딕" panose="020B0503020000020004" pitchFamily="50" charset="-127"/>
              </a:defRPr>
            </a:lvl2pPr>
            <a:lvl3pPr>
              <a:defRPr>
                <a:ea typeface="맑은 고딕" panose="020B0503020000020004" pitchFamily="50" charset="-127"/>
              </a:defRPr>
            </a:lvl3pPr>
            <a:lvl4pPr>
              <a:defRPr>
                <a:ea typeface="맑은 고딕" panose="020B0503020000020004" pitchFamily="50" charset="-127"/>
              </a:defRPr>
            </a:lvl4pPr>
            <a:lvl5pPr>
              <a:defRPr>
                <a:ea typeface="맑은 고딕" panose="020B0503020000020004" pitchFamily="50" charset="-127"/>
              </a:defRPr>
            </a:lvl5pPr>
          </a:lstStyle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2019/4/15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3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2019/4/15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65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2019/4/15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67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510" y="1498604"/>
            <a:ext cx="3855532" cy="1278466"/>
          </a:xfrm>
        </p:spPr>
        <p:txBody>
          <a:bodyPr anchor="b">
            <a:normAutofit/>
          </a:bodyPr>
          <a:lstStyle>
            <a:lvl1pPr latinLnBrk="1">
              <a:defRPr lang="ko-KR" sz="2000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1701" y="514925"/>
            <a:ext cx="4514717" cy="5526437"/>
          </a:xfrm>
        </p:spPr>
        <p:txBody>
          <a:bodyPr>
            <a:normAutofit/>
          </a:bodyPr>
          <a:lstStyle>
            <a:lvl1pPr>
              <a:defRPr>
                <a:ea typeface="맑은 고딕" panose="020B0503020000020004" pitchFamily="50" charset="-127"/>
              </a:defRPr>
            </a:lvl1pPr>
            <a:lvl2pPr>
              <a:defRPr>
                <a:ea typeface="맑은 고딕" panose="020B0503020000020004" pitchFamily="50" charset="-127"/>
              </a:defRPr>
            </a:lvl2pPr>
            <a:lvl3pPr>
              <a:defRPr>
                <a:ea typeface="맑은 고딕" panose="020B0503020000020004" pitchFamily="50" charset="-127"/>
              </a:defRPr>
            </a:lvl3pPr>
            <a:lvl4pPr>
              <a:defRPr>
                <a:ea typeface="맑은 고딕" panose="020B0503020000020004" pitchFamily="50" charset="-127"/>
              </a:defRPr>
            </a:lvl4pPr>
            <a:lvl5pPr>
              <a:defRPr>
                <a:ea typeface="맑은 고딕" panose="020B0503020000020004" pitchFamily="50" charset="-127"/>
              </a:defRPr>
            </a:lvl5pPr>
          </a:lstStyle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77510" y="2777069"/>
            <a:ext cx="3855532" cy="2584449"/>
          </a:xfrm>
        </p:spPr>
        <p:txBody>
          <a:bodyPr>
            <a:normAutofit/>
          </a:bodyPr>
          <a:lstStyle>
            <a:lvl1pPr marL="0" indent="0" latinLnBrk="1">
              <a:buNone/>
              <a:defRPr lang="ko-KR" sz="1400">
                <a:ea typeface="맑은 고딕" panose="020B0503020000020004" pitchFamily="50" charset="-127"/>
              </a:defRPr>
            </a:lvl1pPr>
            <a:lvl2pPr marL="457063" indent="0" latinLnBrk="1">
              <a:buNone/>
              <a:defRPr lang="ko-KR" sz="1400"/>
            </a:lvl2pPr>
            <a:lvl3pPr marL="914126" indent="0" latinLnBrk="1">
              <a:buNone/>
              <a:defRPr lang="ko-KR" sz="1200"/>
            </a:lvl3pPr>
            <a:lvl4pPr marL="1371189" indent="0" latinLnBrk="1">
              <a:buNone/>
              <a:defRPr lang="ko-KR" sz="1000"/>
            </a:lvl4pPr>
            <a:lvl5pPr marL="1828251" indent="0" latinLnBrk="1">
              <a:buNone/>
              <a:defRPr lang="ko-KR" sz="1000"/>
            </a:lvl5pPr>
            <a:lvl6pPr marL="2285314" indent="0" latinLnBrk="1">
              <a:buNone/>
              <a:defRPr lang="ko-KR" sz="1000"/>
            </a:lvl6pPr>
            <a:lvl7pPr marL="2742377" indent="0" latinLnBrk="1">
              <a:buNone/>
              <a:defRPr lang="ko-KR" sz="1000"/>
            </a:lvl7pPr>
            <a:lvl8pPr marL="3199440" indent="0" latinLnBrk="1">
              <a:buNone/>
              <a:defRPr lang="ko-KR" sz="1000"/>
            </a:lvl8pPr>
            <a:lvl9pPr marL="3656503" indent="0" latinLnBrk="1">
              <a:buNone/>
              <a:defRPr lang="ko-KR" sz="1000"/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2019/4/15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25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511" y="4800600"/>
            <a:ext cx="8598906" cy="566738"/>
          </a:xfrm>
        </p:spPr>
        <p:txBody>
          <a:bodyPr anchor="b">
            <a:normAutofit/>
          </a:bodyPr>
          <a:lstStyle>
            <a:lvl1pPr algn="l" latinLnBrk="1">
              <a:defRPr lang="ko-KR" sz="2400" b="0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677511" y="609600"/>
            <a:ext cx="8598907" cy="3845718"/>
          </a:xfrm>
        </p:spPr>
        <p:txBody>
          <a:bodyPr anchor="ctr">
            <a:normAutofit/>
          </a:bodyPr>
          <a:lstStyle>
            <a:lvl1pPr marL="0" indent="0" algn="ctr" latinLnBrk="1">
              <a:buNone/>
              <a:defRPr lang="ko-KR" sz="1600">
                <a:ea typeface="맑은 고딕" panose="020B0503020000020004" pitchFamily="50" charset="-127"/>
              </a:defRPr>
            </a:lvl1pPr>
            <a:lvl2pPr marL="457200" indent="0" latinLnBrk="1">
              <a:buNone/>
              <a:defRPr lang="ko-KR" sz="2800"/>
            </a:lvl2pPr>
            <a:lvl3pPr marL="914400" indent="0" latinLnBrk="1">
              <a:buNone/>
              <a:defRPr lang="ko-KR" sz="2400"/>
            </a:lvl3pPr>
            <a:lvl4pPr marL="1371600" indent="0" latinLnBrk="1">
              <a:buNone/>
              <a:defRPr lang="ko-KR" sz="2000"/>
            </a:lvl4pPr>
            <a:lvl5pPr marL="1828800" indent="0" latinLnBrk="1">
              <a:buNone/>
              <a:defRPr lang="ko-KR" sz="2000"/>
            </a:lvl5pPr>
            <a:lvl6pPr marL="2286000" indent="0" latinLnBrk="1">
              <a:buNone/>
              <a:defRPr lang="ko-KR" sz="2000"/>
            </a:lvl6pPr>
            <a:lvl7pPr marL="2743200" indent="0" latinLnBrk="1">
              <a:buNone/>
              <a:defRPr lang="ko-KR" sz="2000"/>
            </a:lvl7pPr>
            <a:lvl8pPr marL="3200400" indent="0" latinLnBrk="1">
              <a:buNone/>
              <a:defRPr lang="ko-KR" sz="2000"/>
            </a:lvl8pPr>
            <a:lvl9pPr marL="3657600" indent="0" latinLnBrk="1">
              <a:buNone/>
              <a:defRPr lang="ko-KR"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77511" y="5367338"/>
            <a:ext cx="8598906" cy="674024"/>
          </a:xfrm>
        </p:spPr>
        <p:txBody>
          <a:bodyPr>
            <a:normAutofit/>
          </a:bodyPr>
          <a:lstStyle>
            <a:lvl1pPr marL="0" indent="0" latinLnBrk="1">
              <a:buNone/>
              <a:defRPr lang="ko-KR" sz="1200">
                <a:ea typeface="맑은 고딕" panose="020B0503020000020004" pitchFamily="50" charset="-127"/>
              </a:defRPr>
            </a:lvl1pPr>
            <a:lvl2pPr marL="457200" indent="0" latinLnBrk="1">
              <a:buNone/>
              <a:defRPr lang="ko-KR" sz="1200"/>
            </a:lvl2pPr>
            <a:lvl3pPr marL="914400" indent="0" latinLnBrk="1">
              <a:buNone/>
              <a:defRPr lang="ko-KR" sz="1000"/>
            </a:lvl3pPr>
            <a:lvl4pPr marL="1371600" indent="0" latinLnBrk="1">
              <a:buNone/>
              <a:defRPr lang="ko-KR" sz="900"/>
            </a:lvl4pPr>
            <a:lvl5pPr marL="1828800" indent="0" latinLnBrk="1">
              <a:buNone/>
              <a:defRPr lang="ko-KR" sz="900"/>
            </a:lvl5pPr>
            <a:lvl6pPr marL="2286000" indent="0" latinLnBrk="1">
              <a:buNone/>
              <a:defRPr lang="ko-KR" sz="900"/>
            </a:lvl6pPr>
            <a:lvl7pPr marL="2743200" indent="0" latinLnBrk="1">
              <a:buNone/>
              <a:defRPr lang="ko-KR" sz="900"/>
            </a:lvl7pPr>
            <a:lvl8pPr marL="3200400" indent="0" latinLnBrk="1">
              <a:buNone/>
              <a:defRPr lang="ko-KR" sz="900"/>
            </a:lvl8pPr>
            <a:lvl9pPr marL="3657600" indent="0" latinLnBrk="1">
              <a:buNone/>
              <a:defRPr lang="ko-KR" sz="900"/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2019/4/15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78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7399148" y="3689879"/>
            <a:ext cx="4764799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373453" y="0"/>
            <a:ext cx="1219518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9188726" y="-8467"/>
            <a:ext cx="3006450" cy="6866467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667" h="6866467">
                <a:moveTo>
                  <a:pt x="2023534" y="8467"/>
                </a:moveTo>
                <a:lnTo>
                  <a:pt x="0" y="6866467"/>
                </a:lnTo>
                <a:lnTo>
                  <a:pt x="2997200" y="6858000"/>
                </a:lnTo>
                <a:cubicBezTo>
                  <a:pt x="3000022" y="4572000"/>
                  <a:pt x="3002845" y="2286000"/>
                  <a:pt x="3005667" y="0"/>
                </a:cubicBezTo>
                <a:lnTo>
                  <a:pt x="2023534" y="846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9603701" y="-8467"/>
            <a:ext cx="2591475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6866467">
                <a:moveTo>
                  <a:pt x="0" y="0"/>
                </a:moveTo>
                <a:lnTo>
                  <a:pt x="1202267" y="6866467"/>
                </a:lnTo>
                <a:lnTo>
                  <a:pt x="2590800" y="6866467"/>
                </a:lnTo>
                <a:cubicBezTo>
                  <a:pt x="2587978" y="4577645"/>
                  <a:pt x="2585155" y="2288822"/>
                  <a:pt x="2582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8934660" y="3048000"/>
            <a:ext cx="3260516" cy="3810000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9341166" y="-8467"/>
            <a:ext cx="2854010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0907908" y="-8467"/>
            <a:ext cx="1287268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0941783" y="-8468"/>
            <a:ext cx="1270575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0374369" y="3589868"/>
            <a:ext cx="1820807" cy="3268133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-8469" y="4013201"/>
            <a:ext cx="457319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ko-KR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511" y="2160590"/>
            <a:ext cx="8598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latinLnBrk="1"/>
            <a:r>
              <a:rPr lang="ko-KR" altLang="ko-KR" dirty="0"/>
              <a:t>마스터 텍스트 스타일을 편집합니다</a:t>
            </a:r>
          </a:p>
          <a:p>
            <a:pPr lvl="1" latinLnBrk="1"/>
            <a:r>
              <a:rPr lang="ko-KR" altLang="ko-KR" dirty="0"/>
              <a:t>둘째 수준</a:t>
            </a:r>
          </a:p>
          <a:p>
            <a:pPr lvl="2" latinLnBrk="1"/>
            <a:r>
              <a:rPr lang="ko-KR" altLang="ko-KR" dirty="0"/>
              <a:t>셋째 수준</a:t>
            </a:r>
          </a:p>
          <a:p>
            <a:pPr lvl="3" latinLnBrk="1"/>
            <a:r>
              <a:rPr lang="ko-KR" altLang="ko-KR" dirty="0"/>
              <a:t>넷째 수준</a:t>
            </a:r>
          </a:p>
          <a:p>
            <a:pPr lvl="4" latinLnBrk="1"/>
            <a:r>
              <a:rPr lang="ko-KR" altLang="ko-KR" dirty="0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2019/4/15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511" y="6041363"/>
            <a:ext cx="62992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2901" y="6041363"/>
            <a:ext cx="683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  <a:latin typeface="맑은 고딕" panose="020B0503020000020004" pitchFamily="50" charset="-127"/>
              </a:defRPr>
            </a:lvl1pPr>
          </a:lstStyle>
          <a:p>
            <a:fld id="{DEC7A5AD-5AEC-42D0-A3BE-F46B405763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1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ea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.pn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ionman.tistory.com/4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hyperlink" Target="https://velopert.com/436" TargetMode="External"/><Relationship Id="rId4" Type="http://schemas.openxmlformats.org/officeDocument/2006/relationships/hyperlink" Target="http://dev.youngkyu.kr/22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6" name="사각형 8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dirty="0"/>
              <a:t/>
            </a:r>
            <a:br>
              <a:rPr dirty="0"/>
            </a:br>
            <a:endParaRPr lang="ko-KR" dirty="0"/>
          </a:p>
        </p:txBody>
      </p:sp>
      <p:sp>
        <p:nvSpPr>
          <p:cNvPr id="89097" name="사각형 9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ea typeface="+mj-ea"/>
              </a:rPr>
              <a:t>SIAT 3</a:t>
            </a:r>
            <a:r>
              <a:rPr lang="ko-KR" altLang="en-US" dirty="0">
                <a:ea typeface="+mj-ea"/>
              </a:rPr>
              <a:t>기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박경혜</a:t>
            </a:r>
            <a:r>
              <a:rPr lang="ko-KR" dirty="0">
                <a:ea typeface="+mj-ea"/>
              </a:rPr>
              <a:t>, </a:t>
            </a:r>
            <a:r>
              <a:rPr lang="ko-KR" altLang="en-US" dirty="0">
                <a:ea typeface="+mj-ea"/>
              </a:rPr>
              <a:t>오요셉</a:t>
            </a:r>
            <a:r>
              <a:rPr lang="en-US" altLang="ko-KR" dirty="0">
                <a:ea typeface="+mj-ea"/>
              </a:rPr>
              <a:t>, </a:t>
            </a:r>
            <a:r>
              <a:rPr lang="ko-KR" altLang="en-US" dirty="0" err="1">
                <a:ea typeface="+mj-ea"/>
              </a:rPr>
              <a:t>임진택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김민재</a:t>
            </a:r>
            <a:r>
              <a:rPr lang="en-US" altLang="ko-KR" dirty="0">
                <a:ea typeface="+mj-ea"/>
              </a:rPr>
              <a:t>, </a:t>
            </a:r>
            <a:r>
              <a:rPr lang="ko-KR" altLang="en-US" dirty="0">
                <a:ea typeface="+mj-ea"/>
              </a:rPr>
              <a:t>김세희</a:t>
            </a:r>
            <a:r>
              <a:rPr lang="en-US" altLang="ko-KR" dirty="0">
                <a:ea typeface="+mj-ea"/>
              </a:rPr>
              <a:t>, </a:t>
            </a:r>
            <a:r>
              <a:rPr lang="ko-KR" altLang="en-US" dirty="0" err="1">
                <a:ea typeface="+mj-ea"/>
              </a:rPr>
              <a:t>서정익</a:t>
            </a:r>
            <a:r>
              <a:rPr lang="en-US" altLang="ko-KR" dirty="0">
                <a:ea typeface="+mj-ea"/>
              </a:rPr>
              <a:t>, </a:t>
            </a:r>
            <a:r>
              <a:rPr lang="ko-KR" altLang="en-US" dirty="0" err="1">
                <a:ea typeface="+mj-ea"/>
              </a:rPr>
              <a:t>윤소원</a:t>
            </a:r>
            <a:endParaRPr lang="ko-KR" dirty="0">
              <a:ea typeface="+mj-ea"/>
            </a:endParaRPr>
          </a:p>
          <a:p>
            <a:endParaRPr lang="ko-KR" dirty="0"/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1609177"/>
            <a:ext cx="4602819" cy="119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950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158530" y="1721377"/>
            <a:ext cx="7156795" cy="701917"/>
            <a:chOff x="912819" y="2100317"/>
            <a:chExt cx="7156795" cy="701917"/>
          </a:xfrm>
        </p:grpSpPr>
        <p:sp>
          <p:nvSpPr>
            <p:cNvPr id="6" name="직사각형 5" descr="왼쪽 강조 블록">
              <a:extLst>
                <a:ext uri="{FF2B5EF4-FFF2-40B4-BE49-F238E27FC236}">
                  <a16:creationId xmlns="" xmlns:a16="http://schemas.microsoft.com/office/drawing/2014/main" id="{7F65E93D-09FF-42EE-B9DD-7506389666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12819" y="2100317"/>
              <a:ext cx="1984175" cy="11482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7" name="직사각형 6" descr="오른쪽 강조선&#10;">
              <a:extLst>
                <a:ext uri="{FF2B5EF4-FFF2-40B4-BE49-F238E27FC236}">
                  <a16:creationId xmlns="" xmlns:a16="http://schemas.microsoft.com/office/drawing/2014/main" id="{A7CD04AE-9A8B-4DED-855D-F51B510D0B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85439" y="2100317"/>
              <a:ext cx="1984175" cy="11482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8" name="텍스트 개체 틀 3">
              <a:extLst>
                <a:ext uri="{FF2B5EF4-FFF2-40B4-BE49-F238E27FC236}">
                  <a16:creationId xmlns="" xmlns:a16="http://schemas.microsoft.com/office/drawing/2014/main" id="{6AB259A0-0017-492F-A0DC-4B70C7052AE0}"/>
                </a:ext>
              </a:extLst>
            </p:cNvPr>
            <p:cNvSpPr txBox="1">
              <a:spLocks/>
            </p:cNvSpPr>
            <p:nvPr/>
          </p:nvSpPr>
          <p:spPr>
            <a:xfrm>
              <a:off x="1358906" y="2440054"/>
              <a:ext cx="1092000" cy="3600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맑은 고딕" panose="020B0503020000020004" pitchFamily="50" charset="-127"/>
                  <a:cs typeface="+mn-cs"/>
                </a:defRPr>
              </a:lvl1pPr>
              <a:lvl2pPr marL="742950" indent="-28575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맑은 고딕" panose="020B0503020000020004" pitchFamily="50" charset="-127"/>
                  <a:cs typeface="+mn-cs"/>
                </a:defRPr>
              </a:lvl2pPr>
              <a:lvl3pPr marL="11430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맑은 고딕" panose="020B0503020000020004" pitchFamily="50" charset="-127"/>
                  <a:cs typeface="+mn-cs"/>
                </a:defRPr>
              </a:lvl3pPr>
              <a:lvl4pPr marL="16002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맑은 고딕" panose="020B0503020000020004" pitchFamily="50" charset="-127"/>
                  <a:cs typeface="+mn-cs"/>
                </a:defRPr>
              </a:lvl4pPr>
              <a:lvl5pPr marL="20574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맑은 고딕" panose="020B0503020000020004" pitchFamily="50" charset="-127"/>
                  <a:cs typeface="+mn-cs"/>
                </a:defRPr>
              </a:lvl5pPr>
              <a:lvl6pPr marL="25146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90C226"/>
                </a:buClr>
                <a:buFont typeface="Wingdings" panose="05000000000000000000" pitchFamily="2" charset="2"/>
                <a:buChar char="ü"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+mj-ea"/>
                </a:rPr>
                <a:t>SQL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endParaRPr>
            </a:p>
          </p:txBody>
        </p:sp>
        <p:sp>
          <p:nvSpPr>
            <p:cNvPr id="9" name="텍스트 개체 틀 5">
              <a:extLst>
                <a:ext uri="{FF2B5EF4-FFF2-40B4-BE49-F238E27FC236}">
                  <a16:creationId xmlns="" xmlns:a16="http://schemas.microsoft.com/office/drawing/2014/main" id="{B237D1CA-B91A-410E-A968-D017BBE99F99}"/>
                </a:ext>
              </a:extLst>
            </p:cNvPr>
            <p:cNvSpPr txBox="1">
              <a:spLocks/>
            </p:cNvSpPr>
            <p:nvPr/>
          </p:nvSpPr>
          <p:spPr>
            <a:xfrm>
              <a:off x="6300000" y="2443459"/>
              <a:ext cx="1344714" cy="358775"/>
            </a:xfrm>
            <a:prstGeom prst="rect">
              <a:avLst/>
            </a:prstGeom>
          </p:spPr>
          <p:txBody>
            <a:bodyPr rtlCol="0"/>
            <a:lstStyle>
              <a:lvl1pPr marL="342900" indent="-3429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90C226"/>
                </a:buClr>
                <a:buFont typeface="Wingdings" panose="05000000000000000000" pitchFamily="2" charset="2"/>
                <a:buChar char="ü"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NoSQL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467" y="2421114"/>
            <a:ext cx="3743800" cy="35676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2" y="2423294"/>
            <a:ext cx="3712633" cy="3407765"/>
          </a:xfrm>
          <a:prstGeom prst="rect">
            <a:avLst/>
          </a:prstGeom>
        </p:spPr>
      </p:pic>
      <p:sp>
        <p:nvSpPr>
          <p:cNvPr id="11" name="사각형 2"/>
          <p:cNvSpPr>
            <a:spLocks noGrp="1" noChangeArrowheads="1"/>
          </p:cNvSpPr>
          <p:nvPr>
            <p:ph type="title"/>
          </p:nvPr>
        </p:nvSpPr>
        <p:spPr>
          <a:xfrm>
            <a:off x="677511" y="609600"/>
            <a:ext cx="8598907" cy="1320800"/>
          </a:xfrm>
        </p:spPr>
        <p:txBody>
          <a:bodyPr/>
          <a:lstStyle/>
          <a:p>
            <a:r>
              <a:rPr lang="en-US" altLang="ko-KR" dirty="0">
                <a:solidFill>
                  <a:srgbClr val="484749"/>
                </a:solidFill>
              </a:rPr>
              <a:t>RDBMS</a:t>
            </a:r>
            <a:r>
              <a:rPr lang="en-US" altLang="ko-KR" sz="3000" dirty="0">
                <a:solidFill>
                  <a:srgbClr val="484749"/>
                </a:solidFill>
              </a:rPr>
              <a:t>(SQL) </a:t>
            </a:r>
            <a:r>
              <a:rPr lang="en-US" altLang="ko-KR" sz="2000" dirty="0">
                <a:solidFill>
                  <a:srgbClr val="484749"/>
                </a:solidFill>
              </a:rPr>
              <a:t>VS</a:t>
            </a:r>
            <a:r>
              <a:rPr lang="en-US" altLang="ko-KR" dirty="0">
                <a:solidFill>
                  <a:srgbClr val="484749"/>
                </a:solidFill>
              </a:rPr>
              <a:t> NoSQL -3</a:t>
            </a:r>
            <a:endParaRPr lang="ko-KR" dirty="0">
              <a:solidFill>
                <a:srgbClr val="484749"/>
              </a:solidFill>
            </a:endParaRPr>
          </a:p>
        </p:txBody>
      </p:sp>
      <p:pic>
        <p:nvPicPr>
          <p:cNvPr id="12" name="Picture 2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382E6EA-74AD-45C7-AAB6-E251CB9D31C9}"/>
              </a:ext>
            </a:extLst>
          </p:cNvPr>
          <p:cNvCxnSpPr/>
          <p:nvPr/>
        </p:nvCxnSpPr>
        <p:spPr>
          <a:xfrm>
            <a:off x="4810268" y="1609617"/>
            <a:ext cx="60960" cy="4626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181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484749"/>
                </a:solidFill>
              </a:rPr>
              <a:t>NOSQL</a:t>
            </a:r>
            <a:r>
              <a:rPr lang="ko-KR" altLang="en-US" dirty="0">
                <a:solidFill>
                  <a:srgbClr val="484749"/>
                </a:solidFill>
              </a:rPr>
              <a:t>의 단점을 보완하기 위한 방법 </a:t>
            </a:r>
            <a:endParaRPr lang="ko-KR" dirty="0">
              <a:solidFill>
                <a:srgbClr val="484749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66251" y="2807773"/>
            <a:ext cx="3323303" cy="1519084"/>
            <a:chOff x="1194619" y="1769806"/>
            <a:chExt cx="3323303" cy="1519084"/>
          </a:xfrm>
          <a:solidFill>
            <a:srgbClr val="00CCFF"/>
          </a:solidFill>
        </p:grpSpPr>
        <p:sp>
          <p:nvSpPr>
            <p:cNvPr id="9" name="타원 8"/>
            <p:cNvSpPr/>
            <p:nvPr/>
          </p:nvSpPr>
          <p:spPr>
            <a:xfrm>
              <a:off x="1194619" y="1769806"/>
              <a:ext cx="1371600" cy="15190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SQL</a:t>
              </a:r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3146322" y="1769806"/>
              <a:ext cx="1371600" cy="15190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NOSQL</a:t>
              </a:r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덧셈 기호 10"/>
            <p:cNvSpPr/>
            <p:nvPr/>
          </p:nvSpPr>
          <p:spPr>
            <a:xfrm>
              <a:off x="2644877" y="2263877"/>
              <a:ext cx="422787" cy="530942"/>
            </a:xfrm>
            <a:prstGeom prst="mathPlu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787373" y="1998928"/>
            <a:ext cx="4489045" cy="2892420"/>
            <a:chOff x="7270955" y="1273998"/>
            <a:chExt cx="4489045" cy="2892420"/>
          </a:xfrm>
          <a:solidFill>
            <a:schemeClr val="accent1"/>
          </a:solidFill>
        </p:grpSpPr>
        <p:sp>
          <p:nvSpPr>
            <p:cNvPr id="13" name="직사각형 12"/>
            <p:cNvSpPr/>
            <p:nvPr/>
          </p:nvSpPr>
          <p:spPr>
            <a:xfrm>
              <a:off x="9379974" y="1939412"/>
              <a:ext cx="2380026" cy="6489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1.collection</a:t>
              </a:r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379974" y="2757948"/>
              <a:ext cx="2380026" cy="6489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2.collection</a:t>
              </a:r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7270955" y="2021772"/>
              <a:ext cx="1209368" cy="12671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application</a:t>
              </a:r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U자형 화살표 15"/>
            <p:cNvSpPr/>
            <p:nvPr/>
          </p:nvSpPr>
          <p:spPr>
            <a:xfrm rot="10800000">
              <a:off x="8288594" y="3511334"/>
              <a:ext cx="1519083" cy="655084"/>
            </a:xfrm>
            <a:prstGeom prst="utur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오른쪽으로 구부러진 화살표 16"/>
            <p:cNvSpPr/>
            <p:nvPr/>
          </p:nvSpPr>
          <p:spPr>
            <a:xfrm rot="4630093">
              <a:off x="8742346" y="700902"/>
              <a:ext cx="611575" cy="1757767"/>
            </a:xfrm>
            <a:prstGeom prst="curved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3380" y="5054800"/>
            <a:ext cx="8968690" cy="369332"/>
            <a:chOff x="313380" y="5054800"/>
            <a:chExt cx="8968690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313380" y="5054800"/>
              <a:ext cx="4583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  <a:latin typeface="+mj-ea"/>
                  <a:ea typeface="+mj-ea"/>
                </a:rPr>
                <a:t>&lt;</a:t>
              </a:r>
              <a:r>
                <a:rPr lang="en-US" altLang="ko-KR" dirty="0" err="1">
                  <a:solidFill>
                    <a:prstClr val="black"/>
                  </a:solidFill>
                  <a:latin typeface="+mj-ea"/>
                  <a:ea typeface="+mj-ea"/>
                </a:rPr>
                <a:t>SQl</a:t>
              </a:r>
              <a:r>
                <a:rPr lang="en-US" altLang="ko-KR" dirty="0">
                  <a:solidFill>
                    <a:prstClr val="black"/>
                  </a:solidFill>
                  <a:latin typeface="+mj-ea"/>
                  <a:ea typeface="+mj-ea"/>
                </a:rPr>
                <a:t> </a:t>
              </a:r>
              <a:r>
                <a:rPr lang="ko-KR" altLang="en-US" dirty="0">
                  <a:solidFill>
                    <a:prstClr val="black"/>
                  </a:solidFill>
                  <a:latin typeface="+mj-ea"/>
                  <a:ea typeface="+mj-ea"/>
                </a:rPr>
                <a:t>과</a:t>
              </a:r>
              <a:r>
                <a:rPr lang="en-US" altLang="ko-KR" dirty="0">
                  <a:solidFill>
                    <a:prstClr val="black"/>
                  </a:solidFill>
                  <a:latin typeface="+mj-ea"/>
                  <a:ea typeface="+mj-ea"/>
                </a:rPr>
                <a:t> NOSQL</a:t>
              </a:r>
              <a:r>
                <a:rPr lang="ko-KR" altLang="en-US" dirty="0">
                  <a:solidFill>
                    <a:prstClr val="black"/>
                  </a:solidFill>
                  <a:latin typeface="+mj-ea"/>
                  <a:ea typeface="+mj-ea"/>
                </a:rPr>
                <a:t>을 상호 </a:t>
              </a:r>
              <a:r>
                <a:rPr lang="ko-KR" altLang="en-US" dirty="0" err="1">
                  <a:solidFill>
                    <a:prstClr val="black"/>
                  </a:solidFill>
                  <a:latin typeface="+mj-ea"/>
                  <a:ea typeface="+mj-ea"/>
                </a:rPr>
                <a:t>보완식으로</a:t>
              </a:r>
              <a:r>
                <a:rPr lang="ko-KR" altLang="en-US" dirty="0">
                  <a:solidFill>
                    <a:prstClr val="black"/>
                  </a:solidFill>
                  <a:latin typeface="+mj-ea"/>
                  <a:ea typeface="+mj-ea"/>
                </a:rPr>
                <a:t> 개발</a:t>
              </a:r>
              <a:r>
                <a:rPr lang="en-US" altLang="ko-KR" dirty="0">
                  <a:solidFill>
                    <a:prstClr val="black"/>
                  </a:solidFill>
                  <a:latin typeface="+mj-ea"/>
                  <a:ea typeface="+mj-ea"/>
                </a:rPr>
                <a:t>&gt;</a:t>
              </a:r>
              <a:endParaRPr lang="ko-KR" altLang="en-US" dirty="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95933" y="5054800"/>
              <a:ext cx="4386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  <a:latin typeface="+mj-ea"/>
                  <a:ea typeface="+mj-ea"/>
                </a:rPr>
                <a:t>&lt;application</a:t>
              </a:r>
              <a:r>
                <a:rPr lang="ko-KR" altLang="en-US" dirty="0">
                  <a:solidFill>
                    <a:prstClr val="black"/>
                  </a:solidFill>
                  <a:latin typeface="+mj-ea"/>
                  <a:ea typeface="+mj-ea"/>
                </a:rPr>
                <a:t>상에서 </a:t>
              </a:r>
              <a:r>
                <a:rPr lang="en-US" altLang="ko-KR" dirty="0">
                  <a:solidFill>
                    <a:prstClr val="black"/>
                  </a:solidFill>
                  <a:latin typeface="+mj-ea"/>
                  <a:ea typeface="+mj-ea"/>
                </a:rPr>
                <a:t>Join</a:t>
              </a:r>
              <a:r>
                <a:rPr lang="ko-KR" altLang="en-US" dirty="0">
                  <a:solidFill>
                    <a:prstClr val="black"/>
                  </a:solidFill>
                  <a:latin typeface="+mj-ea"/>
                  <a:ea typeface="+mj-ea"/>
                </a:rPr>
                <a:t>하는 형태 가능</a:t>
              </a:r>
              <a:r>
                <a:rPr lang="en-US" altLang="ko-KR" dirty="0">
                  <a:solidFill>
                    <a:prstClr val="black"/>
                  </a:solidFill>
                  <a:latin typeface="+mj-ea"/>
                  <a:ea typeface="+mj-ea"/>
                </a:rPr>
                <a:t>&gt;</a:t>
              </a:r>
              <a:endParaRPr lang="ko-KR" altLang="en-US" dirty="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0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029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사각형 2"/>
          <p:cNvSpPr>
            <a:spLocks noGrp="1" noChangeArrowheads="1"/>
          </p:cNvSpPr>
          <p:nvPr>
            <p:ph type="title"/>
          </p:nvPr>
        </p:nvSpPr>
        <p:spPr>
          <a:xfrm>
            <a:off x="677511" y="609600"/>
            <a:ext cx="7148435" cy="823784"/>
          </a:xfrm>
        </p:spPr>
        <p:txBody>
          <a:bodyPr/>
          <a:lstStyle/>
          <a:p>
            <a:r>
              <a:rPr lang="ko-KR" altLang="en-US" dirty="0">
                <a:solidFill>
                  <a:srgbClr val="484749"/>
                </a:solidFill>
              </a:rPr>
              <a:t>어떠한 프로젝트에 적합할까</a:t>
            </a:r>
            <a:r>
              <a:rPr lang="en-US" altLang="ko-KR" dirty="0">
                <a:solidFill>
                  <a:srgbClr val="484749"/>
                </a:solidFill>
              </a:rPr>
              <a:t>??</a:t>
            </a:r>
            <a:endParaRPr lang="ko-KR" dirty="0">
              <a:solidFill>
                <a:srgbClr val="484749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55" y="2797613"/>
            <a:ext cx="2963930" cy="20259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4904" y="1734932"/>
            <a:ext cx="407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+mj-ea"/>
                <a:ea typeface="+mj-ea"/>
              </a:rPr>
              <a:t>BIG DATA</a:t>
            </a:r>
            <a:r>
              <a:rPr lang="ko-KR" altLang="en-US" dirty="0">
                <a:solidFill>
                  <a:prstClr val="black"/>
                </a:solidFill>
                <a:latin typeface="+mj-ea"/>
                <a:ea typeface="+mj-ea"/>
              </a:rPr>
              <a:t>를 이용한 프로젝트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47" y="1725846"/>
            <a:ext cx="3594426" cy="2549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730" y="4823520"/>
            <a:ext cx="1782390" cy="17823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791" y="4680884"/>
            <a:ext cx="2023512" cy="20676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061" y="1582123"/>
            <a:ext cx="2038842" cy="10667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159" y="3025970"/>
            <a:ext cx="1136087" cy="11720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607" y="3641693"/>
            <a:ext cx="2930025" cy="13454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450" y="5190861"/>
            <a:ext cx="1259453" cy="12594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946" y="2756934"/>
            <a:ext cx="943639" cy="1078446"/>
          </a:xfrm>
          <a:prstGeom prst="rect">
            <a:avLst/>
          </a:prstGeom>
        </p:spPr>
      </p:pic>
      <p:pic>
        <p:nvPicPr>
          <p:cNvPr id="15" name="Picture 2" descr="ê´ë ¨ ì´ë¯¸ì§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703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386871" y="3067400"/>
            <a:ext cx="2678163" cy="723200"/>
          </a:xfrm>
        </p:spPr>
        <p:txBody>
          <a:bodyPr/>
          <a:lstStyle/>
          <a:p>
            <a:r>
              <a:rPr lang="en-US" altLang="ko-KR" dirty="0">
                <a:solidFill>
                  <a:srgbClr val="484749"/>
                </a:solidFill>
              </a:rPr>
              <a:t>MongoDB</a:t>
            </a:r>
            <a:endParaRPr lang="ko-KR" altLang="en-US" dirty="0">
              <a:solidFill>
                <a:srgbClr val="484749"/>
              </a:solidFill>
            </a:endParaRPr>
          </a:p>
        </p:txBody>
      </p:sp>
      <p:pic>
        <p:nvPicPr>
          <p:cNvPr id="6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7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사각형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484749"/>
                </a:solidFill>
              </a:rPr>
              <a:t>MongoDB </a:t>
            </a:r>
            <a:r>
              <a:rPr lang="ko-KR" altLang="en-US" dirty="0">
                <a:solidFill>
                  <a:srgbClr val="484749"/>
                </a:solidFill>
              </a:rPr>
              <a:t>소개</a:t>
            </a:r>
            <a:endParaRPr lang="ko-KR" dirty="0">
              <a:solidFill>
                <a:srgbClr val="484749"/>
              </a:solidFill>
            </a:endParaRPr>
          </a:p>
        </p:txBody>
      </p:sp>
      <p:sp>
        <p:nvSpPr>
          <p:cNvPr id="91139" name="사각형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ea typeface="+mj-ea"/>
              </a:rPr>
              <a:t>JSON </a:t>
            </a:r>
            <a:r>
              <a:rPr lang="ko-KR" altLang="ko-KR" dirty="0">
                <a:solidFill>
                  <a:schemeClr val="tx1"/>
                </a:solidFill>
                <a:ea typeface="+mj-ea"/>
              </a:rPr>
              <a:t>형식의 데이터 구조</a:t>
            </a:r>
            <a:endParaRPr lang="en-US" altLang="ko-KR" dirty="0">
              <a:solidFill>
                <a:schemeClr val="tx1"/>
              </a:solidFill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ea typeface="+mj-ea"/>
              </a:rPr>
              <a:t>CRUD </a:t>
            </a:r>
            <a:r>
              <a:rPr lang="ko-KR" altLang="ko-KR" dirty="0">
                <a:solidFill>
                  <a:schemeClr val="tx1"/>
                </a:solidFill>
                <a:ea typeface="+mj-ea"/>
              </a:rPr>
              <a:t>위주의 다중 트랜잭션 처리 가능</a:t>
            </a:r>
            <a:endParaRPr lang="en-US" altLang="ko-KR" dirty="0">
              <a:solidFill>
                <a:schemeClr val="tx1"/>
              </a:solidFill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ea typeface="+mj-ea"/>
              </a:rPr>
              <a:t>Sharding</a:t>
            </a:r>
            <a:r>
              <a:rPr lang="en-US" altLang="ko-KR" dirty="0">
                <a:solidFill>
                  <a:schemeClr val="tx1"/>
                </a:solidFill>
                <a:ea typeface="+mj-ea"/>
              </a:rPr>
              <a:t>(</a:t>
            </a:r>
            <a:r>
              <a:rPr lang="ko-KR" altLang="ko-KR" dirty="0">
                <a:solidFill>
                  <a:schemeClr val="tx1"/>
                </a:solidFill>
                <a:ea typeface="+mj-ea"/>
              </a:rPr>
              <a:t>분산</a:t>
            </a:r>
            <a:r>
              <a:rPr lang="en-US" altLang="ko-KR" dirty="0">
                <a:solidFill>
                  <a:schemeClr val="tx1"/>
                </a:solidFill>
                <a:ea typeface="+mj-ea"/>
              </a:rPr>
              <a:t>) / Replica(</a:t>
            </a:r>
            <a:r>
              <a:rPr lang="ko-KR" altLang="ko-KR" dirty="0">
                <a:solidFill>
                  <a:schemeClr val="tx1"/>
                </a:solidFill>
                <a:ea typeface="+mj-ea"/>
              </a:rPr>
              <a:t>복제</a:t>
            </a:r>
            <a:r>
              <a:rPr lang="en-US" altLang="ko-KR" dirty="0">
                <a:solidFill>
                  <a:schemeClr val="tx1"/>
                </a:solidFill>
                <a:ea typeface="+mj-ea"/>
              </a:rPr>
              <a:t>) </a:t>
            </a:r>
            <a:r>
              <a:rPr lang="ko-KR" altLang="ko-KR" dirty="0">
                <a:solidFill>
                  <a:schemeClr val="tx1"/>
                </a:solidFill>
                <a:ea typeface="+mj-ea"/>
              </a:rPr>
              <a:t>기능 제공</a:t>
            </a:r>
            <a:endParaRPr lang="en-US" altLang="ko-KR" dirty="0">
              <a:solidFill>
                <a:schemeClr val="tx1"/>
              </a:solidFill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ea typeface="+mj-ea"/>
              </a:rPr>
              <a:t>Memory Mapping </a:t>
            </a:r>
            <a:r>
              <a:rPr lang="ko-KR" altLang="ko-KR" dirty="0">
                <a:solidFill>
                  <a:schemeClr val="tx1"/>
                </a:solidFill>
                <a:ea typeface="+mj-ea"/>
              </a:rPr>
              <a:t>기술을 기반으로 빅데이터 처리에 성능이 탁월</a:t>
            </a:r>
            <a:endParaRPr lang="en-US" altLang="ko-KR" dirty="0">
              <a:solidFill>
                <a:schemeClr val="tx1"/>
              </a:solidFill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ea typeface="+mj-ea"/>
              </a:rPr>
              <a:t>Schema-less </a:t>
            </a:r>
            <a:r>
              <a:rPr lang="ko-KR" altLang="en-US" dirty="0">
                <a:solidFill>
                  <a:schemeClr val="tx1"/>
                </a:solidFill>
                <a:ea typeface="+mj-ea"/>
              </a:rPr>
              <a:t>사전에 데이터에 대한 구조 정의하지 않음</a:t>
            </a:r>
            <a:endParaRPr lang="ko-KR" dirty="0">
              <a:solidFill>
                <a:schemeClr val="tx1"/>
              </a:solidFill>
              <a:ea typeface="+mj-ea"/>
            </a:endParaRPr>
          </a:p>
          <a:p>
            <a:endParaRPr lang="ko-KR" dirty="0">
              <a:ea typeface="+mj-ea"/>
            </a:endParaRPr>
          </a:p>
        </p:txBody>
      </p:sp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076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사각형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484749"/>
                </a:solidFill>
              </a:rPr>
              <a:t>MongoDB </a:t>
            </a:r>
            <a:r>
              <a:rPr lang="ko-KR" altLang="en-US" dirty="0">
                <a:solidFill>
                  <a:srgbClr val="484749"/>
                </a:solidFill>
              </a:rPr>
              <a:t>특징</a:t>
            </a:r>
            <a:endParaRPr lang="ko-KR" dirty="0">
              <a:solidFill>
                <a:srgbClr val="484749"/>
              </a:solidFill>
            </a:endParaRPr>
          </a:p>
        </p:txBody>
      </p:sp>
      <p:sp>
        <p:nvSpPr>
          <p:cNvPr id="91139" name="사각형 3"/>
          <p:cNvSpPr>
            <a:spLocks noGrp="1" noChangeArrowheads="1"/>
          </p:cNvSpPr>
          <p:nvPr>
            <p:ph idx="1"/>
          </p:nvPr>
        </p:nvSpPr>
        <p:spPr>
          <a:xfrm>
            <a:off x="677511" y="1850039"/>
            <a:ext cx="8598907" cy="3880773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a typeface="+mj-ea"/>
              </a:rPr>
              <a:t>MongoDB</a:t>
            </a:r>
            <a:r>
              <a:rPr lang="ko-KR" altLang="en-US" dirty="0">
                <a:ea typeface="+mj-ea"/>
              </a:rPr>
              <a:t>는 </a:t>
            </a:r>
            <a:r>
              <a:rPr lang="en-US" altLang="ko-KR" dirty="0">
                <a:ea typeface="+mj-ea"/>
              </a:rPr>
              <a:t>Humongous DB </a:t>
            </a:r>
            <a:r>
              <a:rPr lang="ko-KR" altLang="en-US" dirty="0">
                <a:ea typeface="+mj-ea"/>
              </a:rPr>
              <a:t>에서 이름이 유래</a:t>
            </a:r>
            <a:endParaRPr lang="en-US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ea typeface="+mj-ea"/>
              </a:rPr>
              <a:t> </a:t>
            </a:r>
            <a:endParaRPr lang="en-US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ea typeface="+mj-ea"/>
              </a:rPr>
              <a:t>메모리 </a:t>
            </a:r>
            <a:r>
              <a:rPr lang="ko-KR" altLang="en-US" dirty="0" err="1">
                <a:ea typeface="+mj-ea"/>
              </a:rPr>
              <a:t>맵</a:t>
            </a:r>
            <a:r>
              <a:rPr lang="ko-KR" altLang="en-US" dirty="0">
                <a:ea typeface="+mj-ea"/>
              </a:rPr>
              <a:t> 형태의 파일엔진 </a:t>
            </a:r>
            <a:r>
              <a:rPr lang="en-US" altLang="ko-KR" dirty="0">
                <a:ea typeface="+mj-ea"/>
              </a:rPr>
              <a:t>DB</a:t>
            </a:r>
            <a:r>
              <a:rPr lang="ko-KR" altLang="en-US" dirty="0">
                <a:ea typeface="+mj-ea"/>
              </a:rPr>
              <a:t>로 메모리에 의존적</a:t>
            </a:r>
            <a:endParaRPr lang="en-US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a typeface="+mj-ea"/>
              </a:rPr>
              <a:t>	- </a:t>
            </a:r>
            <a:r>
              <a:rPr lang="ko-KR" altLang="en-US" dirty="0">
                <a:ea typeface="+mj-ea"/>
              </a:rPr>
              <a:t>메모리 크기가 성능을 좌우</a:t>
            </a:r>
            <a:endParaRPr lang="en-US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a typeface="+mj-ea"/>
              </a:rPr>
              <a:t>	-</a:t>
            </a:r>
            <a:r>
              <a:rPr lang="ko-KR" altLang="en-US" dirty="0">
                <a:ea typeface="+mj-ea"/>
              </a:rPr>
              <a:t> 메모리를 넘어서는 경우 성능이 급격하게 저하</a:t>
            </a:r>
            <a:endParaRPr lang="en-US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ea typeface="+mj-ea"/>
              </a:rPr>
              <a:t>쌓아놓고 삭제가 없는 구조에 적합</a:t>
            </a:r>
            <a:endParaRPr lang="ko-KR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a typeface="+mj-ea"/>
              </a:rPr>
              <a:t>	- </a:t>
            </a:r>
            <a:r>
              <a:rPr lang="ko-KR" altLang="en-US" dirty="0">
                <a:ea typeface="+mj-ea"/>
              </a:rPr>
              <a:t>로그 데이터</a:t>
            </a:r>
            <a:endParaRPr lang="en-US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a typeface="+mj-ea"/>
              </a:rPr>
              <a:t>	- </a:t>
            </a:r>
            <a:r>
              <a:rPr lang="ko-KR" altLang="en-US" dirty="0">
                <a:ea typeface="+mj-ea"/>
              </a:rPr>
              <a:t>이벤트 참여 내역</a:t>
            </a:r>
            <a:endParaRPr lang="en-US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a typeface="+mj-ea"/>
              </a:rPr>
              <a:t>	- </a:t>
            </a:r>
            <a:r>
              <a:rPr lang="ko-KR" altLang="en-US" dirty="0">
                <a:ea typeface="+mj-ea"/>
              </a:rPr>
              <a:t>트랜잭션이 필요한 금융</a:t>
            </a:r>
            <a:r>
              <a:rPr lang="en-US" altLang="ko-KR" dirty="0">
                <a:ea typeface="+mj-ea"/>
              </a:rPr>
              <a:t>, </a:t>
            </a:r>
            <a:r>
              <a:rPr lang="ko-KR" altLang="en-US" dirty="0">
                <a:ea typeface="+mj-ea"/>
              </a:rPr>
              <a:t>결제</a:t>
            </a:r>
            <a:r>
              <a:rPr lang="en-US" altLang="ko-KR" dirty="0">
                <a:ea typeface="+mj-ea"/>
              </a:rPr>
              <a:t>, </a:t>
            </a:r>
            <a:r>
              <a:rPr lang="ko-KR" altLang="en-US" dirty="0" err="1">
                <a:ea typeface="+mj-ea"/>
              </a:rPr>
              <a:t>빌링</a:t>
            </a:r>
            <a:r>
              <a:rPr lang="en-US" altLang="ko-KR" dirty="0">
                <a:ea typeface="+mj-ea"/>
              </a:rPr>
              <a:t>, </a:t>
            </a:r>
            <a:r>
              <a:rPr lang="ko-KR" altLang="en-US" dirty="0">
                <a:ea typeface="+mj-ea"/>
              </a:rPr>
              <a:t>회원정보 등에는 부적합</a:t>
            </a:r>
            <a:endParaRPr lang="en-US" altLang="ko-KR" dirty="0">
              <a:ea typeface="+mj-ea"/>
            </a:endParaRPr>
          </a:p>
          <a:p>
            <a:pPr marL="0" indent="0">
              <a:buNone/>
            </a:pPr>
            <a:endParaRPr lang="ko-KR" dirty="0">
              <a:ea typeface="+mj-ea"/>
            </a:endParaRPr>
          </a:p>
          <a:p>
            <a:endParaRPr lang="ko-KR" dirty="0">
              <a:ea typeface="+mj-ea"/>
            </a:endParaRPr>
          </a:p>
        </p:txBody>
      </p:sp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71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사각형 2"/>
          <p:cNvSpPr>
            <a:spLocks noGrp="1" noChangeArrowheads="1"/>
          </p:cNvSpPr>
          <p:nvPr>
            <p:ph type="title"/>
          </p:nvPr>
        </p:nvSpPr>
        <p:spPr>
          <a:xfrm>
            <a:off x="677511" y="376687"/>
            <a:ext cx="8598907" cy="684362"/>
          </a:xfrm>
        </p:spPr>
        <p:txBody>
          <a:bodyPr/>
          <a:lstStyle/>
          <a:p>
            <a:r>
              <a:rPr lang="en-US" altLang="ko-KR" dirty="0">
                <a:solidFill>
                  <a:srgbClr val="484749"/>
                </a:solidFill>
              </a:rPr>
              <a:t>MongoDB </a:t>
            </a:r>
            <a:r>
              <a:rPr lang="ko-KR" altLang="en-US" dirty="0">
                <a:solidFill>
                  <a:srgbClr val="484749"/>
                </a:solidFill>
              </a:rPr>
              <a:t>특징</a:t>
            </a:r>
            <a:endParaRPr lang="ko-KR" dirty="0">
              <a:solidFill>
                <a:srgbClr val="484749"/>
              </a:solidFill>
            </a:endParaRPr>
          </a:p>
        </p:txBody>
      </p:sp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F5FFEB0-271B-41D4-BCDD-B0FE7DF75028}"/>
              </a:ext>
            </a:extLst>
          </p:cNvPr>
          <p:cNvSpPr txBox="1"/>
          <p:nvPr/>
        </p:nvSpPr>
        <p:spPr>
          <a:xfrm>
            <a:off x="403441" y="1404143"/>
            <a:ext cx="90338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NoSQL </a:t>
            </a:r>
            <a:r>
              <a:rPr lang="ko-KR" altLang="en-US" dirty="0">
                <a:latin typeface="+mj-ea"/>
                <a:ea typeface="+mj-ea"/>
              </a:rPr>
              <a:t>데이터베이스의 한 종류로서</a:t>
            </a:r>
            <a:r>
              <a:rPr lang="en-US" altLang="ko-KR" dirty="0">
                <a:latin typeface="+mj-ea"/>
                <a:ea typeface="+mj-ea"/>
              </a:rPr>
              <a:t>, Document-Oriented(</a:t>
            </a:r>
            <a:r>
              <a:rPr lang="ko-KR" altLang="en-US" dirty="0">
                <a:latin typeface="+mj-ea"/>
                <a:ea typeface="+mj-ea"/>
              </a:rPr>
              <a:t>문서 지향적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임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 fontAlgn="base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ko-KR" altLang="en-US" dirty="0">
              <a:latin typeface="+mj-ea"/>
              <a:ea typeface="+mj-ea"/>
            </a:endParaRPr>
          </a:p>
          <a:p>
            <a:pPr marL="285750" indent="-285750" fontAlgn="base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오픈 소스이며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엔진은 </a:t>
            </a:r>
            <a:r>
              <a:rPr lang="en-US" altLang="ko-KR" dirty="0">
                <a:latin typeface="+mj-ea"/>
                <a:ea typeface="+mj-ea"/>
              </a:rPr>
              <a:t>C++</a:t>
            </a:r>
            <a:r>
              <a:rPr lang="ko-KR" altLang="en-US" dirty="0">
                <a:latin typeface="+mj-ea"/>
                <a:ea typeface="+mj-ea"/>
              </a:rPr>
              <a:t>로 작성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 fontAlgn="base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 fontAlgn="base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document</a:t>
            </a:r>
            <a:r>
              <a:rPr lang="ko-KR" altLang="en-US" dirty="0">
                <a:latin typeface="+mj-ea"/>
                <a:ea typeface="+mj-ea"/>
              </a:rPr>
              <a:t>는 </a:t>
            </a:r>
            <a:r>
              <a:rPr lang="en-US" altLang="ko-KR" dirty="0">
                <a:latin typeface="+mj-ea"/>
                <a:ea typeface="+mj-ea"/>
              </a:rPr>
              <a:t>RDMS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>
                <a:latin typeface="+mj-ea"/>
                <a:ea typeface="+mj-ea"/>
              </a:rPr>
              <a:t>record</a:t>
            </a:r>
            <a:r>
              <a:rPr lang="ko-KR" altLang="en-US" dirty="0">
                <a:latin typeface="+mj-ea"/>
                <a:ea typeface="+mj-ea"/>
              </a:rPr>
              <a:t>와 유사한 개념</a:t>
            </a:r>
            <a:r>
              <a:rPr lang="en-US" altLang="ko-KR" dirty="0">
                <a:latin typeface="+mj-ea"/>
                <a:ea typeface="+mj-ea"/>
              </a:rPr>
              <a:t>,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JSON objects </a:t>
            </a:r>
            <a:r>
              <a:rPr lang="ko-KR" altLang="en-US" dirty="0">
                <a:latin typeface="+mj-ea"/>
                <a:ea typeface="+mj-ea"/>
              </a:rPr>
              <a:t>형태의 </a:t>
            </a:r>
            <a:r>
              <a:rPr lang="en-US" altLang="ko-KR" dirty="0">
                <a:latin typeface="+mj-ea"/>
                <a:ea typeface="+mj-ea"/>
              </a:rPr>
              <a:t>key-value </a:t>
            </a:r>
            <a:r>
              <a:rPr lang="ko-KR" altLang="en-US" dirty="0">
                <a:latin typeface="+mj-ea"/>
                <a:ea typeface="+mj-ea"/>
              </a:rPr>
              <a:t>쌍으로 이루어진 데이터 구조를 가진다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 fontAlgn="base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 fontAlgn="base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_id</a:t>
            </a:r>
            <a:r>
              <a:rPr lang="ko-KR" altLang="en-US" dirty="0">
                <a:latin typeface="+mj-ea"/>
                <a:ea typeface="+mj-ea"/>
              </a:rPr>
              <a:t>라는 고유한 값을 가지며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시간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머신</a:t>
            </a:r>
            <a:r>
              <a:rPr lang="en-US" altLang="ko-KR" dirty="0">
                <a:latin typeface="+mj-ea"/>
                <a:ea typeface="+mj-ea"/>
              </a:rPr>
              <a:t>id/</a:t>
            </a:r>
            <a:r>
              <a:rPr lang="ko-KR" altLang="en-US" dirty="0">
                <a:latin typeface="+mj-ea"/>
                <a:ea typeface="+mj-ea"/>
              </a:rPr>
              <a:t>프로세스</a:t>
            </a:r>
            <a:r>
              <a:rPr lang="en-US" altLang="ko-KR" dirty="0">
                <a:latin typeface="+mj-ea"/>
                <a:ea typeface="+mj-ea"/>
              </a:rPr>
              <a:t>id/</a:t>
            </a:r>
            <a:r>
              <a:rPr lang="ko-KR" altLang="en-US" dirty="0">
                <a:latin typeface="+mj-ea"/>
                <a:ea typeface="+mj-ea"/>
              </a:rPr>
              <a:t>순차번호로 구성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고유성 보장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 fontAlgn="base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 fontAlgn="base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강력한 쿼리 기능 </a:t>
            </a:r>
            <a:r>
              <a:rPr lang="en-US" altLang="ko-KR" dirty="0">
                <a:latin typeface="+mj-ea"/>
                <a:ea typeface="+mj-ea"/>
              </a:rPr>
              <a:t>(deep query-ability)</a:t>
            </a:r>
          </a:p>
          <a:p>
            <a:pPr marL="285750" indent="-285750" fontAlgn="base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 fontAlgn="base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MongoDB</a:t>
            </a:r>
            <a:r>
              <a:rPr lang="ko-KR" altLang="en-US" dirty="0">
                <a:latin typeface="+mj-ea"/>
                <a:ea typeface="+mj-ea"/>
              </a:rPr>
              <a:t>에서는 데이터 갱신 및 입력이 바로 디스크에 쓰이지 않는다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비동기식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+mj-ea"/>
                <a:ea typeface="+mj-ea"/>
                <a:sym typeface="Wingdings" panose="05000000000000000000" pitchFamily="2" charset="2"/>
              </a:rPr>
              <a:t>데이터</a:t>
            </a:r>
            <a:r>
              <a:rPr lang="en-US" altLang="ko-KR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+mj-ea"/>
                <a:ea typeface="+mj-ea"/>
                <a:sym typeface="Wingdings" panose="05000000000000000000" pitchFamily="2" charset="2"/>
              </a:rPr>
              <a:t>유실 가능성 존재</a:t>
            </a:r>
            <a:endParaRPr lang="en-US" altLang="ko-KR" dirty="0">
              <a:latin typeface="+mj-ea"/>
              <a:ea typeface="+mj-ea"/>
              <a:sym typeface="Wingdings" panose="05000000000000000000" pitchFamily="2" charset="2"/>
            </a:endParaRPr>
          </a:p>
          <a:p>
            <a:pPr marL="285750" indent="-285750" fontAlgn="base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  <a:sym typeface="Wingdings" panose="05000000000000000000" pitchFamily="2" charset="2"/>
            </a:endParaRPr>
          </a:p>
          <a:p>
            <a:pPr marL="285750" indent="-285750" fontAlgn="base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RDBMS</a:t>
            </a:r>
            <a:r>
              <a:rPr lang="ko-KR" altLang="en-US" dirty="0">
                <a:latin typeface="+mj-ea"/>
                <a:ea typeface="+mj-ea"/>
              </a:rPr>
              <a:t>인 </a:t>
            </a:r>
            <a:r>
              <a:rPr lang="en-US" altLang="ko-KR" dirty="0">
                <a:latin typeface="+mj-ea"/>
                <a:ea typeface="+mj-ea"/>
              </a:rPr>
              <a:t>MySQL</a:t>
            </a:r>
            <a:r>
              <a:rPr lang="ko-KR" altLang="en-US" dirty="0">
                <a:latin typeface="+mj-ea"/>
                <a:ea typeface="+mj-ea"/>
              </a:rPr>
              <a:t>에서 지원하는 대부분의 인덱스를 지원</a:t>
            </a:r>
            <a:r>
              <a:rPr lang="en-US" altLang="ko-KR" dirty="0">
                <a:latin typeface="+mj-ea"/>
                <a:ea typeface="+mj-ea"/>
              </a:rPr>
              <a:t/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+mj-ea"/>
                <a:ea typeface="+mj-ea"/>
              </a:rPr>
              <a:t>이처럼 강력한 인덱스 기능 덕분에 거의 모든 쿼리들을 빠르게 처리할 수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9649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사각형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484749"/>
                </a:solidFill>
              </a:rPr>
              <a:t>MongoDB </a:t>
            </a:r>
            <a:r>
              <a:rPr lang="ko-KR" altLang="en-US" dirty="0">
                <a:solidFill>
                  <a:srgbClr val="484749"/>
                </a:solidFill>
              </a:rPr>
              <a:t>특징</a:t>
            </a:r>
            <a:endParaRPr lang="ko-KR" dirty="0">
              <a:solidFill>
                <a:srgbClr val="484749"/>
              </a:solidFill>
            </a:endParaRPr>
          </a:p>
        </p:txBody>
      </p:sp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B06EA04D-4129-401E-9528-B2AFF203A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90774"/>
              </p:ext>
            </p:extLst>
          </p:nvPr>
        </p:nvGraphicFramePr>
        <p:xfrm>
          <a:off x="677511" y="2022748"/>
          <a:ext cx="8951398" cy="3116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6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756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19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+mj-ea"/>
                          <a:ea typeface="+mj-ea"/>
                        </a:rPr>
                        <a:t>RDBMS</a:t>
                      </a:r>
                      <a:endParaRPr lang="ko-KR" altLang="en-US" sz="20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+mj-ea"/>
                          <a:ea typeface="+mj-ea"/>
                        </a:rPr>
                        <a:t>MongoDB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9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Table</a:t>
                      </a:r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Collection</a:t>
                      </a:r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9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Row</a:t>
                      </a:r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Document</a:t>
                      </a:r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9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Column</a:t>
                      </a:r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Field</a:t>
                      </a:r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9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Primary</a:t>
                      </a:r>
                      <a:r>
                        <a:rPr lang="en-US" altLang="ko-KR" sz="2000" baseline="0" dirty="0">
                          <a:latin typeface="+mj-ea"/>
                          <a:ea typeface="+mj-ea"/>
                        </a:rPr>
                        <a:t> Key</a:t>
                      </a:r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+mj-ea"/>
                          <a:ea typeface="+mj-ea"/>
                        </a:rPr>
                        <a:t>Object_ID</a:t>
                      </a:r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 field</a:t>
                      </a:r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19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Relationship</a:t>
                      </a:r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Embedded &amp; Reference</a:t>
                      </a:r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647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mongodb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0" r="1583" b="3159"/>
          <a:stretch/>
        </p:blipFill>
        <p:spPr bwMode="auto">
          <a:xfrm>
            <a:off x="5426960" y="734946"/>
            <a:ext cx="4349790" cy="285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138" name="사각형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484749"/>
                </a:solidFill>
              </a:rPr>
              <a:t>MongoDB </a:t>
            </a:r>
            <a:r>
              <a:rPr lang="ko-KR" altLang="en-US" dirty="0">
                <a:solidFill>
                  <a:srgbClr val="484749"/>
                </a:solidFill>
              </a:rPr>
              <a:t>특징</a:t>
            </a:r>
            <a:endParaRPr lang="ko-KR" dirty="0">
              <a:solidFill>
                <a:srgbClr val="484749"/>
              </a:solidFill>
            </a:endParaRPr>
          </a:p>
        </p:txBody>
      </p:sp>
      <p:sp>
        <p:nvSpPr>
          <p:cNvPr id="91139" name="사각형 3"/>
          <p:cNvSpPr>
            <a:spLocks noGrp="1" noChangeArrowheads="1"/>
          </p:cNvSpPr>
          <p:nvPr>
            <p:ph idx="1"/>
          </p:nvPr>
        </p:nvSpPr>
        <p:spPr>
          <a:xfrm>
            <a:off x="453224" y="1930400"/>
            <a:ext cx="7517583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dirty="0">
                <a:ea typeface="+mj-ea"/>
              </a:rPr>
              <a:t>도큐먼트 데이터 모델</a:t>
            </a:r>
            <a:r>
              <a:rPr lang="en-US" altLang="ko-KR" dirty="0">
                <a:ea typeface="+mj-ea"/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a typeface="+mj-ea"/>
              </a:rPr>
              <a:t> </a:t>
            </a:r>
            <a:r>
              <a:rPr lang="en-US" altLang="ko-KR" dirty="0" smtClean="0">
                <a:ea typeface="+mj-ea"/>
              </a:rPr>
              <a:t> </a:t>
            </a:r>
            <a:r>
              <a:rPr lang="ko-KR" altLang="en-US" dirty="0" smtClean="0">
                <a:ea typeface="+mj-ea"/>
              </a:rPr>
              <a:t>속성의 </a:t>
            </a:r>
            <a:r>
              <a:rPr lang="ko-KR" altLang="en-US" dirty="0">
                <a:ea typeface="+mj-ea"/>
              </a:rPr>
              <a:t>이름과 값으로 이루어진 쌍의 값</a:t>
            </a:r>
            <a:endParaRPr lang="ko-KR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a typeface="+mj-ea"/>
              </a:rPr>
              <a:t> </a:t>
            </a:r>
            <a:r>
              <a:rPr lang="en-US" altLang="ko-KR" dirty="0" smtClean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속성은 문자열이나 숫자</a:t>
            </a:r>
            <a:r>
              <a:rPr lang="en-US" altLang="ko-KR" dirty="0">
                <a:ea typeface="+mj-ea"/>
              </a:rPr>
              <a:t>, </a:t>
            </a:r>
            <a:r>
              <a:rPr lang="ko-KR" altLang="en-US" dirty="0">
                <a:ea typeface="+mj-ea"/>
              </a:rPr>
              <a:t>날짜 가능</a:t>
            </a:r>
            <a:endParaRPr lang="en-US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a typeface="+mj-ea"/>
              </a:rPr>
              <a:t> </a:t>
            </a:r>
            <a:r>
              <a:rPr lang="en-US" altLang="ko-KR" dirty="0" smtClean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배열 또는 다른 도큐먼트를 지정하는 것도 가능</a:t>
            </a:r>
            <a:endParaRPr lang="en-US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a typeface="+mj-ea"/>
              </a:rPr>
              <a:t> </a:t>
            </a:r>
            <a:r>
              <a:rPr lang="en-US" altLang="ko-KR" dirty="0" smtClean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하나의 도큐먼트에 필요한 정보를 모두 담아야 함</a:t>
            </a:r>
            <a:endParaRPr lang="en-US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a typeface="+mj-ea"/>
              </a:rPr>
              <a:t> </a:t>
            </a:r>
            <a:r>
              <a:rPr lang="en-US" altLang="ko-KR" dirty="0" smtClean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one query</a:t>
            </a:r>
            <a:r>
              <a:rPr lang="ko-KR" altLang="en-US" dirty="0">
                <a:ea typeface="+mj-ea"/>
              </a:rPr>
              <a:t>로 해결 될 수 있도록 </a:t>
            </a:r>
            <a:r>
              <a:rPr lang="en-US" altLang="ko-KR" dirty="0">
                <a:ea typeface="+mj-ea"/>
              </a:rPr>
              <a:t>collection model </a:t>
            </a:r>
            <a:r>
              <a:rPr lang="ko-KR" altLang="en-US" dirty="0">
                <a:ea typeface="+mj-ea"/>
              </a:rPr>
              <a:t>설계</a:t>
            </a:r>
            <a:endParaRPr lang="en-US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a typeface="+mj-ea"/>
              </a:rPr>
              <a:t> </a:t>
            </a:r>
            <a:r>
              <a:rPr lang="en-US" altLang="ko-KR" dirty="0" smtClean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Join </a:t>
            </a:r>
            <a:r>
              <a:rPr lang="ko-KR" altLang="en-US" dirty="0">
                <a:ea typeface="+mj-ea"/>
              </a:rPr>
              <a:t>대신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미리</a:t>
            </a:r>
            <a:r>
              <a:rPr lang="en-US" altLang="ko-KR" dirty="0">
                <a:ea typeface="+mj-ea"/>
              </a:rPr>
              <a:t> embedding </a:t>
            </a:r>
            <a:r>
              <a:rPr lang="ko-KR" altLang="en-US" dirty="0">
                <a:ea typeface="+mj-ea"/>
              </a:rPr>
              <a:t>해야 함</a:t>
            </a:r>
            <a:endParaRPr lang="en-US" altLang="ko-KR" dirty="0">
              <a:ea typeface="+mj-ea"/>
            </a:endParaRPr>
          </a:p>
          <a:p>
            <a:pPr marL="0" indent="0">
              <a:buNone/>
            </a:pPr>
            <a:endParaRPr lang="en-US" altLang="ko-KR" dirty="0">
              <a:ea typeface="+mj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dirty="0">
                <a:ea typeface="+mj-ea"/>
              </a:rPr>
              <a:t>도큐먼트 데이터 모델</a:t>
            </a:r>
            <a:r>
              <a:rPr lang="en-US" altLang="ko-KR" dirty="0">
                <a:ea typeface="+mj-ea"/>
              </a:rPr>
              <a:t>: </a:t>
            </a:r>
            <a:r>
              <a:rPr lang="ko-KR" altLang="en-US" dirty="0">
                <a:ea typeface="+mj-ea"/>
              </a:rPr>
              <a:t>데이터 설계를 </a:t>
            </a:r>
            <a:r>
              <a:rPr lang="en-US" altLang="ko-KR" dirty="0">
                <a:ea typeface="+mj-ea"/>
              </a:rPr>
              <a:t>“</a:t>
            </a:r>
            <a:r>
              <a:rPr lang="ko-KR" altLang="en-US" dirty="0">
                <a:ea typeface="+mj-ea"/>
              </a:rPr>
              <a:t>종이문서</a:t>
            </a:r>
            <a:r>
              <a:rPr lang="en-US" altLang="ko-KR" dirty="0">
                <a:ea typeface="+mj-ea"/>
              </a:rPr>
              <a:t>” </a:t>
            </a:r>
            <a:r>
              <a:rPr lang="ko-KR" altLang="en-US" dirty="0">
                <a:ea typeface="+mj-ea"/>
              </a:rPr>
              <a:t>설계하듯이 설계</a:t>
            </a:r>
            <a:endParaRPr lang="en-US" altLang="ko-KR" dirty="0">
              <a:ea typeface="+mj-ea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dirty="0"/>
          </a:p>
          <a:p>
            <a:endParaRPr lang="ko-KR" dirty="0"/>
          </a:p>
        </p:txBody>
      </p:sp>
      <p:pic>
        <p:nvPicPr>
          <p:cNvPr id="5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812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사각형 2"/>
          <p:cNvSpPr>
            <a:spLocks noGrp="1" noChangeArrowheads="1"/>
          </p:cNvSpPr>
          <p:nvPr>
            <p:ph type="title"/>
          </p:nvPr>
        </p:nvSpPr>
        <p:spPr>
          <a:xfrm>
            <a:off x="677511" y="325582"/>
            <a:ext cx="8598907" cy="775855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solidFill>
                  <a:srgbClr val="484749"/>
                </a:solidFill>
              </a:rPr>
              <a:t>MongoDB </a:t>
            </a:r>
            <a:r>
              <a:rPr lang="ko-KR" altLang="en-US" sz="3000" dirty="0">
                <a:solidFill>
                  <a:srgbClr val="484749"/>
                </a:solidFill>
              </a:rPr>
              <a:t>특징 </a:t>
            </a:r>
            <a:r>
              <a:rPr lang="en-US" altLang="ko-KR" dirty="0">
                <a:solidFill>
                  <a:srgbClr val="484749"/>
                </a:solidFill>
              </a:rPr>
              <a:t>- </a:t>
            </a:r>
            <a:r>
              <a:rPr lang="en-US" altLang="ko-KR" sz="3000" dirty="0" err="1">
                <a:solidFill>
                  <a:srgbClr val="484749"/>
                </a:solidFill>
              </a:rPr>
              <a:t>Sharding</a:t>
            </a:r>
            <a:endParaRPr lang="ko-KR" sz="3000" dirty="0">
              <a:solidFill>
                <a:srgbClr val="484749"/>
              </a:solidFill>
            </a:endParaRPr>
          </a:p>
        </p:txBody>
      </p:sp>
      <p:pic>
        <p:nvPicPr>
          <p:cNvPr id="5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208197600" descr="EMB00001b2c4a1a">
            <a:extLst>
              <a:ext uri="{FF2B5EF4-FFF2-40B4-BE49-F238E27FC236}">
                <a16:creationId xmlns="" xmlns:a16="http://schemas.microsoft.com/office/drawing/2014/main" id="{69BFAEC9-7BE8-4233-844D-403A2AC9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1151303"/>
            <a:ext cx="7274998" cy="430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FD3B33E-4034-4660-A484-E7FD318B65B3}"/>
              </a:ext>
            </a:extLst>
          </p:cNvPr>
          <p:cNvSpPr txBox="1"/>
          <p:nvPr/>
        </p:nvSpPr>
        <p:spPr>
          <a:xfrm>
            <a:off x="1801407" y="5590000"/>
            <a:ext cx="5563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ko-KR" altLang="en-US" sz="2000" dirty="0">
                <a:latin typeface="+mj-ea"/>
                <a:ea typeface="+mj-ea"/>
              </a:rPr>
              <a:t>의 경우 </a:t>
            </a:r>
            <a:r>
              <a:rPr lang="en-US" altLang="ko-KR" sz="2000" dirty="0">
                <a:latin typeface="+mj-ea"/>
                <a:ea typeface="+mj-ea"/>
              </a:rPr>
              <a:t>Collection </a:t>
            </a:r>
            <a:r>
              <a:rPr lang="ko-KR" altLang="en-US" sz="2000" dirty="0">
                <a:latin typeface="+mj-ea"/>
                <a:ea typeface="+mj-ea"/>
              </a:rPr>
              <a:t>단위로 분리하는 방법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AutoNum type="alphaLcParenBoth"/>
            </a:pPr>
            <a:r>
              <a:rPr lang="ko-KR" altLang="en-US" sz="2000" dirty="0">
                <a:latin typeface="+mj-ea"/>
                <a:ea typeface="+mj-ea"/>
              </a:rPr>
              <a:t>의 경우 </a:t>
            </a:r>
            <a:r>
              <a:rPr lang="en-US" altLang="ko-KR" sz="2000" dirty="0">
                <a:latin typeface="+mj-ea"/>
                <a:ea typeface="+mj-ea"/>
              </a:rPr>
              <a:t>Collection </a:t>
            </a:r>
            <a:r>
              <a:rPr lang="ko-KR" altLang="en-US" sz="2000" dirty="0">
                <a:latin typeface="+mj-ea"/>
                <a:ea typeface="+mj-ea"/>
              </a:rPr>
              <a:t>자체를 분할하는 방법</a:t>
            </a:r>
          </a:p>
        </p:txBody>
      </p:sp>
    </p:spTree>
    <p:extLst>
      <p:ext uri="{BB962C8B-B14F-4D97-AF65-F5344CB8AC3E}">
        <p14:creationId xmlns:p14="http://schemas.microsoft.com/office/powerpoint/2010/main" val="319337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사각형 2"/>
          <p:cNvSpPr>
            <a:spLocks noGrp="1" noChangeArrowheads="1"/>
          </p:cNvSpPr>
          <p:nvPr>
            <p:ph type="title"/>
          </p:nvPr>
        </p:nvSpPr>
        <p:spPr>
          <a:xfrm>
            <a:off x="677511" y="609600"/>
            <a:ext cx="8598907" cy="718868"/>
          </a:xfrm>
        </p:spPr>
        <p:txBody>
          <a:bodyPr/>
          <a:lstStyle/>
          <a:p>
            <a:r>
              <a:rPr lang="ko-KR" altLang="en-US" dirty="0">
                <a:solidFill>
                  <a:srgbClr val="484749"/>
                </a:solidFill>
              </a:rPr>
              <a:t>목차</a:t>
            </a:r>
            <a:endParaRPr lang="ko-KR" dirty="0">
              <a:solidFill>
                <a:srgbClr val="484749"/>
              </a:solidFill>
            </a:endParaRPr>
          </a:p>
        </p:txBody>
      </p:sp>
      <p:sp>
        <p:nvSpPr>
          <p:cNvPr id="86019" name="사각형 3"/>
          <p:cNvSpPr>
            <a:spLocks noGrp="1" noChangeArrowheads="1"/>
          </p:cNvSpPr>
          <p:nvPr>
            <p:ph idx="1"/>
          </p:nvPr>
        </p:nvSpPr>
        <p:spPr>
          <a:xfrm>
            <a:off x="677511" y="1613140"/>
            <a:ext cx="8598907" cy="44282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a typeface="+mj-ea"/>
              </a:rPr>
              <a:t>NoSQL</a:t>
            </a:r>
            <a:r>
              <a:rPr lang="ko-KR" altLang="en-US" dirty="0">
                <a:ea typeface="+mj-ea"/>
              </a:rPr>
              <a:t>의 등장 배경</a:t>
            </a:r>
            <a:r>
              <a:rPr lang="en-US" altLang="ko-KR" dirty="0">
                <a:ea typeface="+mj-ea"/>
              </a:rPr>
              <a:t/>
            </a:r>
            <a:br>
              <a:rPr lang="en-US" altLang="ko-KR" dirty="0">
                <a:ea typeface="+mj-ea"/>
              </a:rPr>
            </a:br>
            <a:endParaRPr lang="en-US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a typeface="+mj-ea"/>
              </a:rPr>
              <a:t>MongoDB</a:t>
            </a:r>
            <a:br>
              <a:rPr lang="en-US" altLang="ko-KR" dirty="0">
                <a:ea typeface="+mj-ea"/>
              </a:rPr>
            </a:br>
            <a:endParaRPr lang="en-US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a typeface="+mj-ea"/>
              </a:rPr>
              <a:t>MongoDB CRUD </a:t>
            </a:r>
            <a:br>
              <a:rPr lang="en-US" altLang="ko-KR" dirty="0">
                <a:ea typeface="+mj-ea"/>
              </a:rPr>
            </a:br>
            <a:endParaRPr lang="en-US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a typeface="+mj-ea"/>
              </a:rPr>
              <a:t>MongoDB Modeling</a:t>
            </a:r>
            <a:br>
              <a:rPr lang="en-US" altLang="ko-KR" dirty="0">
                <a:ea typeface="+mj-ea"/>
              </a:rPr>
            </a:br>
            <a:endParaRPr lang="en-US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a typeface="+mj-ea"/>
              </a:rPr>
              <a:t>DB Connection</a:t>
            </a:r>
            <a:br>
              <a:rPr lang="en-US" altLang="ko-KR" dirty="0">
                <a:ea typeface="+mj-ea"/>
              </a:rPr>
            </a:br>
            <a:endParaRPr lang="en-US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ea typeface="+mj-ea"/>
              </a:rPr>
              <a:t>향후 전망</a:t>
            </a:r>
            <a:endParaRPr lang="en-US" altLang="ko-KR" dirty="0">
              <a:ea typeface="+mj-ea"/>
            </a:endParaRPr>
          </a:p>
        </p:txBody>
      </p:sp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654" y="1853583"/>
            <a:ext cx="2916258" cy="307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568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사각형 2"/>
          <p:cNvSpPr>
            <a:spLocks noGrp="1" noChangeArrowheads="1"/>
          </p:cNvSpPr>
          <p:nvPr>
            <p:ph type="title"/>
          </p:nvPr>
        </p:nvSpPr>
        <p:spPr>
          <a:xfrm>
            <a:off x="677511" y="325582"/>
            <a:ext cx="8598907" cy="775855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solidFill>
                  <a:srgbClr val="484749"/>
                </a:solidFill>
              </a:rPr>
              <a:t>MongoDB </a:t>
            </a:r>
            <a:r>
              <a:rPr lang="ko-KR" altLang="en-US" sz="3000" dirty="0">
                <a:solidFill>
                  <a:srgbClr val="484749"/>
                </a:solidFill>
              </a:rPr>
              <a:t>특징 </a:t>
            </a:r>
            <a:r>
              <a:rPr lang="en-US" altLang="ko-KR" dirty="0">
                <a:solidFill>
                  <a:srgbClr val="484749"/>
                </a:solidFill>
              </a:rPr>
              <a:t>- </a:t>
            </a:r>
            <a:r>
              <a:rPr lang="en-US" altLang="ko-KR" sz="3000" dirty="0" err="1">
                <a:solidFill>
                  <a:srgbClr val="484749"/>
                </a:solidFill>
              </a:rPr>
              <a:t>Sharding</a:t>
            </a:r>
            <a:endParaRPr lang="ko-KR" sz="3000" dirty="0">
              <a:solidFill>
                <a:srgbClr val="484749"/>
              </a:solidFill>
            </a:endParaRPr>
          </a:p>
        </p:txBody>
      </p:sp>
      <p:pic>
        <p:nvPicPr>
          <p:cNvPr id="5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208198320" descr="EMB00001b2c4a1d">
            <a:extLst>
              <a:ext uri="{FF2B5EF4-FFF2-40B4-BE49-F238E27FC236}">
                <a16:creationId xmlns="" xmlns:a16="http://schemas.microsoft.com/office/drawing/2014/main" id="{89647F42-252E-4814-9F00-7C741E49A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54" y="1478578"/>
            <a:ext cx="5982537" cy="471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25E996A9-327D-4768-842D-0AE2F52348A0}"/>
              </a:ext>
            </a:extLst>
          </p:cNvPr>
          <p:cNvGrpSpPr/>
          <p:nvPr/>
        </p:nvGrpSpPr>
        <p:grpSpPr>
          <a:xfrm>
            <a:off x="6360967" y="1554718"/>
            <a:ext cx="4147706" cy="4560048"/>
            <a:chOff x="3238498" y="5545977"/>
            <a:chExt cx="5943600" cy="955945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53C6C0F7-9AF2-4209-BEA1-6F3AC4A8308A}"/>
                </a:ext>
              </a:extLst>
            </p:cNvPr>
            <p:cNvSpPr txBox="1"/>
            <p:nvPr/>
          </p:nvSpPr>
          <p:spPr>
            <a:xfrm>
              <a:off x="3675234" y="5743284"/>
              <a:ext cx="5070126" cy="561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+mj-ea"/>
                  <a:ea typeface="+mj-ea"/>
                </a:rPr>
                <a:t>중계자 분할시키는 정책</a:t>
              </a:r>
              <a:endParaRPr lang="en-US" altLang="ko-KR" sz="2400" dirty="0">
                <a:latin typeface="+mj-ea"/>
                <a:ea typeface="+mj-ea"/>
              </a:endParaRPr>
            </a:p>
            <a:p>
              <a:pPr algn="ctr"/>
              <a:endParaRPr lang="en-US" altLang="ko-KR" sz="2400" dirty="0">
                <a:latin typeface="+mj-ea"/>
                <a:ea typeface="+mj-ea"/>
              </a:endParaRPr>
            </a:p>
            <a:p>
              <a:r>
                <a:rPr lang="en-US" altLang="ko-KR" sz="2400" dirty="0">
                  <a:latin typeface="+mj-ea"/>
                  <a:ea typeface="+mj-ea"/>
                </a:rPr>
                <a:t>1. </a:t>
              </a:r>
              <a:r>
                <a:rPr lang="ko-KR" altLang="en-US" sz="2400" dirty="0">
                  <a:latin typeface="+mj-ea"/>
                  <a:ea typeface="+mj-ea"/>
                </a:rPr>
                <a:t>형태에 따른 분류</a:t>
              </a:r>
              <a:endParaRPr lang="en-US" altLang="ko-KR" sz="2400" dirty="0">
                <a:latin typeface="+mj-ea"/>
                <a:ea typeface="+mj-ea"/>
              </a:endParaRPr>
            </a:p>
            <a:p>
              <a:endParaRPr lang="en-US" altLang="ko-KR" sz="2400" dirty="0">
                <a:latin typeface="+mj-ea"/>
                <a:ea typeface="+mj-ea"/>
              </a:endParaRPr>
            </a:p>
            <a:p>
              <a:r>
                <a:rPr lang="en-US" altLang="ko-KR" sz="2400" dirty="0">
                  <a:latin typeface="+mj-ea"/>
                  <a:ea typeface="+mj-ea"/>
                </a:rPr>
                <a:t>2. </a:t>
              </a:r>
              <a:r>
                <a:rPr lang="ko-KR" altLang="en-US" sz="2400" dirty="0">
                  <a:latin typeface="+mj-ea"/>
                  <a:ea typeface="+mj-ea"/>
                </a:rPr>
                <a:t>키 기반 분류</a:t>
              </a:r>
              <a:endParaRPr lang="en-US" altLang="ko-KR" sz="2400" dirty="0">
                <a:latin typeface="+mj-ea"/>
                <a:ea typeface="+mj-ea"/>
              </a:endParaRPr>
            </a:p>
            <a:p>
              <a:endParaRPr lang="en-US" altLang="ko-KR" sz="2400" dirty="0">
                <a:latin typeface="+mj-ea"/>
                <a:ea typeface="+mj-ea"/>
              </a:endParaRPr>
            </a:p>
            <a:p>
              <a:r>
                <a:rPr lang="en-US" altLang="ko-KR" sz="2400" dirty="0">
                  <a:latin typeface="+mj-ea"/>
                  <a:ea typeface="+mj-ea"/>
                </a:rPr>
                <a:t>3. Look-up </a:t>
              </a:r>
              <a:r>
                <a:rPr lang="ko-KR" altLang="en-US" sz="2400" dirty="0">
                  <a:latin typeface="+mj-ea"/>
                  <a:ea typeface="+mj-ea"/>
                </a:rPr>
                <a:t>기반 분류</a:t>
              </a:r>
              <a:endParaRPr lang="en-US" altLang="ko-KR" sz="2400" dirty="0">
                <a:latin typeface="+mj-ea"/>
                <a:ea typeface="+mj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58297CD9-C2B1-4139-B505-49955AD9EE7D}"/>
                </a:ext>
              </a:extLst>
            </p:cNvPr>
            <p:cNvSpPr/>
            <p:nvPr/>
          </p:nvSpPr>
          <p:spPr>
            <a:xfrm>
              <a:off x="3238498" y="5545977"/>
              <a:ext cx="5943600" cy="955945"/>
            </a:xfrm>
            <a:prstGeom prst="rect">
              <a:avLst/>
            </a:prstGeom>
            <a:noFill/>
            <a:ln w="5715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7499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B5F3DE0-912E-4BEB-B7FF-E1BBBE269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690" y="1621743"/>
            <a:ext cx="4578365" cy="4237966"/>
          </a:xfrm>
          <a:prstGeom prst="rect">
            <a:avLst/>
          </a:prstGeom>
        </p:spPr>
      </p:pic>
      <p:sp>
        <p:nvSpPr>
          <p:cNvPr id="91138" name="사각형 2"/>
          <p:cNvSpPr>
            <a:spLocks noGrp="1" noChangeArrowheads="1"/>
          </p:cNvSpPr>
          <p:nvPr>
            <p:ph type="title"/>
          </p:nvPr>
        </p:nvSpPr>
        <p:spPr>
          <a:xfrm>
            <a:off x="677511" y="325582"/>
            <a:ext cx="8598907" cy="775855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solidFill>
                  <a:srgbClr val="484749"/>
                </a:solidFill>
              </a:rPr>
              <a:t>MongoDB </a:t>
            </a:r>
            <a:r>
              <a:rPr lang="ko-KR" altLang="en-US" sz="3000" dirty="0">
                <a:solidFill>
                  <a:srgbClr val="484749"/>
                </a:solidFill>
              </a:rPr>
              <a:t>특징 </a:t>
            </a:r>
            <a:r>
              <a:rPr lang="en-US" altLang="ko-KR" dirty="0">
                <a:solidFill>
                  <a:srgbClr val="484749"/>
                </a:solidFill>
              </a:rPr>
              <a:t>- </a:t>
            </a:r>
            <a:r>
              <a:rPr lang="en-US" altLang="ko-KR" sz="3000" dirty="0">
                <a:solidFill>
                  <a:srgbClr val="484749"/>
                </a:solidFill>
              </a:rPr>
              <a:t>Replication</a:t>
            </a:r>
            <a:endParaRPr lang="ko-KR" sz="3000" dirty="0">
              <a:solidFill>
                <a:srgbClr val="484749"/>
              </a:solidFill>
            </a:endParaRPr>
          </a:p>
        </p:txBody>
      </p:sp>
      <p:pic>
        <p:nvPicPr>
          <p:cNvPr id="5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D1B84115-C867-4607-970C-D31FE57B1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44" y="1621743"/>
            <a:ext cx="4441692" cy="3926239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C989675A-B5BB-45A2-8AB5-8DEF358904C4}"/>
              </a:ext>
            </a:extLst>
          </p:cNvPr>
          <p:cNvCxnSpPr>
            <a:cxnSpLocks/>
          </p:cNvCxnSpPr>
          <p:nvPr/>
        </p:nvCxnSpPr>
        <p:spPr>
          <a:xfrm>
            <a:off x="4707136" y="1482436"/>
            <a:ext cx="0" cy="406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08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사각형 2"/>
          <p:cNvSpPr>
            <a:spLocks noGrp="1" noChangeArrowheads="1"/>
          </p:cNvSpPr>
          <p:nvPr>
            <p:ph type="title"/>
          </p:nvPr>
        </p:nvSpPr>
        <p:spPr>
          <a:xfrm>
            <a:off x="677511" y="325582"/>
            <a:ext cx="8598907" cy="775855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solidFill>
                  <a:srgbClr val="484749"/>
                </a:solidFill>
              </a:rPr>
              <a:t>MongoDB </a:t>
            </a:r>
            <a:r>
              <a:rPr lang="ko-KR" altLang="en-US" sz="3000" dirty="0">
                <a:solidFill>
                  <a:srgbClr val="484749"/>
                </a:solidFill>
              </a:rPr>
              <a:t>특징 </a:t>
            </a:r>
            <a:r>
              <a:rPr lang="en-US" altLang="ko-KR" dirty="0">
                <a:solidFill>
                  <a:srgbClr val="484749"/>
                </a:solidFill>
              </a:rPr>
              <a:t>– </a:t>
            </a:r>
            <a:r>
              <a:rPr lang="en-US" altLang="ko-KR" sz="2000" dirty="0">
                <a:solidFill>
                  <a:srgbClr val="484749"/>
                </a:solidFill>
              </a:rPr>
              <a:t>Replication(multi document transaction)</a:t>
            </a:r>
            <a:endParaRPr lang="ko-KR" sz="2000" dirty="0">
              <a:solidFill>
                <a:srgbClr val="484749"/>
              </a:solidFill>
            </a:endParaRPr>
          </a:p>
        </p:txBody>
      </p:sp>
      <p:pic>
        <p:nvPicPr>
          <p:cNvPr id="5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4D19573-6EF6-46D4-8E2C-2C034E054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11" y="1101437"/>
            <a:ext cx="7183348" cy="4578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937C004-6C35-4331-81E8-B227DAD9F991}"/>
              </a:ext>
            </a:extLst>
          </p:cNvPr>
          <p:cNvSpPr txBox="1"/>
          <p:nvPr/>
        </p:nvSpPr>
        <p:spPr>
          <a:xfrm>
            <a:off x="1304371" y="5621685"/>
            <a:ext cx="7345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Rollback</a:t>
            </a:r>
            <a:r>
              <a:rPr lang="ko-KR" altLang="en-US" sz="1600" dirty="0">
                <a:latin typeface="+mj-ea"/>
                <a:ea typeface="+mj-ea"/>
              </a:rPr>
              <a:t>을 위해 변경된 전 데이터를 임시로 저장해 둘 스냅샷이라는 </a:t>
            </a:r>
            <a:r>
              <a:rPr lang="en-US" altLang="ko-KR" sz="1600" dirty="0">
                <a:latin typeface="+mj-ea"/>
                <a:ea typeface="+mj-ea"/>
              </a:rPr>
              <a:t/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ko-KR" altLang="en-US" sz="1600" dirty="0">
                <a:latin typeface="+mj-ea"/>
                <a:ea typeface="+mj-ea"/>
              </a:rPr>
              <a:t>저장 구조를 제공 → 이를 </a:t>
            </a:r>
            <a:r>
              <a:rPr lang="en-US" altLang="ko-KR" sz="1600" b="1" dirty="0">
                <a:latin typeface="+mj-ea"/>
                <a:ea typeface="+mj-ea"/>
              </a:rPr>
              <a:t>Rollback File</a:t>
            </a:r>
            <a:r>
              <a:rPr lang="ko-KR" altLang="en-US" sz="1600" dirty="0">
                <a:latin typeface="+mj-ea"/>
                <a:ea typeface="+mj-ea"/>
              </a:rPr>
              <a:t>이라고 함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0040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사각형 2"/>
          <p:cNvSpPr>
            <a:spLocks noGrp="1" noChangeArrowheads="1"/>
          </p:cNvSpPr>
          <p:nvPr>
            <p:ph type="title"/>
          </p:nvPr>
        </p:nvSpPr>
        <p:spPr>
          <a:xfrm>
            <a:off x="677511" y="609600"/>
            <a:ext cx="8598907" cy="866862"/>
          </a:xfrm>
        </p:spPr>
        <p:txBody>
          <a:bodyPr/>
          <a:lstStyle/>
          <a:p>
            <a:r>
              <a:rPr lang="en-US" altLang="ko-KR" dirty="0">
                <a:solidFill>
                  <a:srgbClr val="484749"/>
                </a:solidFill>
              </a:rPr>
              <a:t>MongoDB</a:t>
            </a:r>
            <a:r>
              <a:rPr lang="ko-KR" altLang="en-US" dirty="0">
                <a:solidFill>
                  <a:srgbClr val="484749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Transaction</a:t>
            </a:r>
            <a:endParaRPr lang="ko-KR" dirty="0">
              <a:solidFill>
                <a:schemeClr val="tx1"/>
              </a:solidFill>
            </a:endParaRPr>
          </a:p>
        </p:txBody>
      </p:sp>
      <p:sp>
        <p:nvSpPr>
          <p:cNvPr id="91139" name="사각형 3"/>
          <p:cNvSpPr>
            <a:spLocks noGrp="1" noChangeArrowheads="1"/>
          </p:cNvSpPr>
          <p:nvPr>
            <p:ph idx="1"/>
          </p:nvPr>
        </p:nvSpPr>
        <p:spPr>
          <a:xfrm>
            <a:off x="677511" y="1560353"/>
            <a:ext cx="9173071" cy="39344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dirty="0">
                <a:ea typeface="+mj-ea"/>
              </a:rPr>
              <a:t>트랜잭션</a:t>
            </a:r>
            <a:r>
              <a:rPr lang="en-US" altLang="ko-KR" dirty="0">
                <a:ea typeface="+mj-ea"/>
              </a:rPr>
              <a:t>(Transaction</a:t>
            </a:r>
            <a:r>
              <a:rPr lang="en-US" altLang="ko-KR" dirty="0" smtClean="0">
                <a:ea typeface="+mj-ea"/>
              </a:rPr>
              <a:t>)</a:t>
            </a:r>
          </a:p>
          <a:p>
            <a:pPr marL="0" indent="0">
              <a:buNone/>
            </a:pPr>
            <a:endParaRPr lang="en-US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데이터베이스의 상태를 변화시키기 해서 수행하는 작업의 단위</a:t>
            </a:r>
            <a:r>
              <a:rPr lang="en-US" altLang="ko-KR" dirty="0">
                <a:ea typeface="+mj-ea"/>
              </a:rPr>
              <a:t/>
            </a:r>
            <a:br>
              <a:rPr lang="en-US" altLang="ko-KR" dirty="0">
                <a:ea typeface="+mj-ea"/>
              </a:rPr>
            </a:br>
            <a:endParaRPr lang="en-US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Data Base System</a:t>
            </a:r>
            <a:r>
              <a:rPr lang="ko-KR" altLang="en-US" dirty="0">
                <a:ea typeface="+mj-ea"/>
              </a:rPr>
              <a:t>은 각각의 트랜잭션에 대해 </a:t>
            </a:r>
            <a:r>
              <a:rPr lang="en-US" altLang="ko-KR" dirty="0">
                <a:ea typeface="+mj-ea"/>
              </a:rPr>
              <a:t/>
            </a:r>
            <a:br>
              <a:rPr lang="en-US" altLang="ko-KR" dirty="0">
                <a:ea typeface="+mj-ea"/>
              </a:rPr>
            </a:br>
            <a:r>
              <a:rPr lang="en-US" altLang="ko-KR" dirty="0">
                <a:ea typeface="+mj-ea"/>
              </a:rPr>
              <a:t> Atomicity(</a:t>
            </a:r>
            <a:r>
              <a:rPr lang="ko-KR" altLang="en-US" dirty="0" err="1">
                <a:ea typeface="+mj-ea"/>
              </a:rPr>
              <a:t>원자성</a:t>
            </a:r>
            <a:r>
              <a:rPr lang="en-US" altLang="ko-KR" dirty="0">
                <a:ea typeface="+mj-ea"/>
              </a:rPr>
              <a:t>), Consistency(</a:t>
            </a:r>
            <a:r>
              <a:rPr lang="ko-KR" altLang="en-US" dirty="0">
                <a:ea typeface="+mj-ea"/>
              </a:rPr>
              <a:t>일관성</a:t>
            </a:r>
            <a:r>
              <a:rPr lang="en-US" altLang="ko-KR" dirty="0">
                <a:ea typeface="+mj-ea"/>
              </a:rPr>
              <a:t>), Isolation(</a:t>
            </a:r>
            <a:r>
              <a:rPr lang="ko-KR" altLang="en-US" dirty="0">
                <a:ea typeface="+mj-ea"/>
              </a:rPr>
              <a:t>고립성</a:t>
            </a:r>
            <a:r>
              <a:rPr lang="en-US" altLang="ko-KR" dirty="0">
                <a:ea typeface="+mj-ea"/>
              </a:rPr>
              <a:t>), Durability(</a:t>
            </a:r>
            <a:r>
              <a:rPr lang="ko-KR" altLang="en-US" dirty="0">
                <a:ea typeface="+mj-ea"/>
              </a:rPr>
              <a:t>영구성</a:t>
            </a:r>
            <a:r>
              <a:rPr lang="en-US" altLang="ko-KR" dirty="0">
                <a:ea typeface="+mj-ea"/>
              </a:rPr>
              <a:t>) </a:t>
            </a:r>
            <a:r>
              <a:rPr lang="ko-KR" altLang="en-US" dirty="0">
                <a:ea typeface="+mj-ea"/>
              </a:rPr>
              <a:t>보장</a:t>
            </a:r>
            <a:r>
              <a:rPr lang="en-US" altLang="ko-KR" dirty="0">
                <a:ea typeface="+mj-ea"/>
              </a:rPr>
              <a:t> </a:t>
            </a:r>
            <a:br>
              <a:rPr lang="en-US" altLang="ko-KR" dirty="0">
                <a:ea typeface="+mj-ea"/>
              </a:rPr>
            </a:br>
            <a:r>
              <a:rPr lang="en-US" altLang="ko-KR" dirty="0">
                <a:ea typeface="+mj-ea"/>
              </a:rPr>
              <a:t> (※</a:t>
            </a:r>
            <a:r>
              <a:rPr lang="ko-KR" altLang="en-US" dirty="0">
                <a:ea typeface="+mj-ea"/>
              </a:rPr>
              <a:t>첫 글자를 따 </a:t>
            </a:r>
            <a:r>
              <a:rPr lang="en-US" altLang="ko-KR" b="1" dirty="0">
                <a:ea typeface="+mj-ea"/>
              </a:rPr>
              <a:t>ACID</a:t>
            </a:r>
            <a:r>
              <a:rPr lang="ko-KR" altLang="en-US" dirty="0">
                <a:ea typeface="+mj-ea"/>
              </a:rPr>
              <a:t>라 부름</a:t>
            </a:r>
            <a:r>
              <a:rPr lang="en-US" altLang="ko-KR" dirty="0">
                <a:ea typeface="+mj-ea"/>
              </a:rPr>
              <a:t>)</a:t>
            </a:r>
            <a:br>
              <a:rPr lang="en-US" altLang="ko-KR" dirty="0">
                <a:ea typeface="+mj-ea"/>
              </a:rPr>
            </a:br>
            <a:endParaRPr lang="en-US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MongoDB</a:t>
            </a:r>
            <a:r>
              <a:rPr lang="ko-KR" altLang="en-US" dirty="0">
                <a:ea typeface="+mj-ea"/>
              </a:rPr>
              <a:t>는 </a:t>
            </a:r>
            <a:r>
              <a:rPr lang="en-US" altLang="ko-KR" dirty="0">
                <a:ea typeface="+mj-ea"/>
              </a:rPr>
              <a:t>RDBS</a:t>
            </a:r>
            <a:r>
              <a:rPr lang="ko-KR" altLang="en-US" dirty="0">
                <a:ea typeface="+mj-ea"/>
              </a:rPr>
              <a:t>에 비해 트랜잭션이 미약함</a:t>
            </a:r>
            <a:r>
              <a:rPr lang="en-US" altLang="ko-KR" dirty="0">
                <a:ea typeface="+mj-ea"/>
              </a:rPr>
              <a:t/>
            </a:r>
            <a:br>
              <a:rPr lang="en-US" altLang="ko-KR" dirty="0">
                <a:ea typeface="+mj-ea"/>
              </a:rPr>
            </a:br>
            <a:endParaRPr lang="en-US" altLang="ko-KR" dirty="0"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MongoDB 4.0ver </a:t>
            </a:r>
            <a:r>
              <a:rPr lang="ko-KR" altLang="en-US" dirty="0">
                <a:ea typeface="+mj-ea"/>
              </a:rPr>
              <a:t>부터 트랜잭션 부분 지원하기 </a:t>
            </a:r>
            <a:r>
              <a:rPr lang="ko-KR" altLang="en-US" dirty="0" smtClean="0">
                <a:ea typeface="+mj-ea"/>
              </a:rPr>
              <a:t>시작</a:t>
            </a:r>
            <a:endParaRPr lang="en-US" altLang="ko-KR" dirty="0">
              <a:ea typeface="+mj-ea"/>
            </a:endParaRPr>
          </a:p>
          <a:p>
            <a:pPr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ko-KR" dirty="0"/>
          </a:p>
          <a:p>
            <a:endParaRPr lang="ko-KR" dirty="0"/>
          </a:p>
        </p:txBody>
      </p:sp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464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사각형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484749"/>
                </a:solidFill>
              </a:rPr>
              <a:t>MongoDB </a:t>
            </a:r>
            <a:r>
              <a:rPr lang="ko-KR" altLang="en-US" dirty="0">
                <a:solidFill>
                  <a:srgbClr val="484749"/>
                </a:solidFill>
              </a:rPr>
              <a:t>장점</a:t>
            </a:r>
            <a:endParaRPr lang="ko-KR" dirty="0">
              <a:solidFill>
                <a:srgbClr val="484749"/>
              </a:solidFill>
            </a:endParaRPr>
          </a:p>
        </p:txBody>
      </p:sp>
      <p:sp>
        <p:nvSpPr>
          <p:cNvPr id="91139" name="사각형 3"/>
          <p:cNvSpPr>
            <a:spLocks noGrp="1" noChangeArrowheads="1"/>
          </p:cNvSpPr>
          <p:nvPr>
            <p:ph idx="1"/>
          </p:nvPr>
        </p:nvSpPr>
        <p:spPr>
          <a:xfrm>
            <a:off x="616552" y="2160590"/>
            <a:ext cx="4592142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dirty="0"/>
              <a:t>장점</a:t>
            </a:r>
            <a:r>
              <a:rPr lang="en-US" altLang="ko-KR" dirty="0"/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	</a:t>
            </a:r>
            <a:r>
              <a:rPr lang="ko-KR" altLang="en-US" dirty="0" smtClean="0"/>
              <a:t> </a:t>
            </a:r>
            <a:r>
              <a:rPr lang="en-US" altLang="ko-KR" dirty="0"/>
              <a:t>Schema-less </a:t>
            </a:r>
            <a:r>
              <a:rPr lang="ko-KR" altLang="en-US" dirty="0"/>
              <a:t>구조</a:t>
            </a:r>
            <a:endParaRPr lang="ko-KR" altLang="ko-KR" dirty="0"/>
          </a:p>
          <a:p>
            <a:pPr marL="0" indent="0">
              <a:buNone/>
            </a:pPr>
            <a:r>
              <a:rPr lang="en-US" altLang="ko-KR" dirty="0"/>
              <a:t>		</a:t>
            </a:r>
            <a:r>
              <a:rPr lang="ko-KR" altLang="en-US" dirty="0"/>
              <a:t>다양한 형태의 데이터 저장 가능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</a:t>
            </a:r>
            <a:r>
              <a:rPr lang="ko-KR" altLang="en-US" dirty="0"/>
              <a:t>데이터 모델의 유연한 변화 가능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	</a:t>
            </a:r>
            <a:r>
              <a:rPr lang="en-US" altLang="ko-KR" dirty="0" smtClean="0"/>
              <a:t> Read/Write </a:t>
            </a:r>
            <a:r>
              <a:rPr lang="ko-KR" altLang="en-US" dirty="0"/>
              <a:t>성능 뛰어남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	</a:t>
            </a:r>
            <a:r>
              <a:rPr lang="en-US" altLang="ko-KR" dirty="0" smtClean="0"/>
              <a:t> </a:t>
            </a:r>
            <a:r>
              <a:rPr lang="en-US" altLang="ko-KR" dirty="0"/>
              <a:t>Scale Out </a:t>
            </a:r>
            <a:r>
              <a:rPr lang="ko-KR" altLang="en-US" dirty="0"/>
              <a:t>구조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</a:t>
            </a:r>
            <a:r>
              <a:rPr lang="ko-KR" altLang="en-US" dirty="0"/>
              <a:t>많은 데이터 저장 가능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	</a:t>
            </a:r>
            <a:r>
              <a:rPr lang="en-US" altLang="ko-KR" dirty="0" smtClean="0"/>
              <a:t> </a:t>
            </a:r>
            <a:r>
              <a:rPr lang="en-US" altLang="ko-KR" dirty="0"/>
              <a:t>JSON </a:t>
            </a:r>
            <a:r>
              <a:rPr lang="ko-KR" altLang="en-US" dirty="0"/>
              <a:t>구조</a:t>
            </a:r>
            <a:r>
              <a:rPr lang="en-US" altLang="ko-KR" dirty="0"/>
              <a:t>: </a:t>
            </a:r>
            <a:r>
              <a:rPr lang="ko-KR" altLang="en-US" dirty="0"/>
              <a:t>데이터 직관적 이해 가능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dirty="0"/>
          </a:p>
          <a:p>
            <a:endParaRPr lang="ko-KR" dirty="0"/>
          </a:p>
        </p:txBody>
      </p:sp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ongoDB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36" y="1930400"/>
            <a:ext cx="4762968" cy="311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550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사각형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484749"/>
                </a:solidFill>
              </a:rPr>
              <a:t>MongoDB </a:t>
            </a:r>
            <a:r>
              <a:rPr lang="ko-KR" altLang="en-US" dirty="0">
                <a:solidFill>
                  <a:srgbClr val="484749"/>
                </a:solidFill>
              </a:rPr>
              <a:t>단점</a:t>
            </a:r>
            <a:endParaRPr lang="ko-KR" dirty="0">
              <a:solidFill>
                <a:srgbClr val="484749"/>
              </a:solidFill>
            </a:endParaRPr>
          </a:p>
        </p:txBody>
      </p:sp>
      <p:sp>
        <p:nvSpPr>
          <p:cNvPr id="91139" name="사각형 3"/>
          <p:cNvSpPr>
            <a:spLocks noGrp="1" noChangeArrowheads="1"/>
          </p:cNvSpPr>
          <p:nvPr>
            <p:ph idx="1"/>
          </p:nvPr>
        </p:nvSpPr>
        <p:spPr>
          <a:xfrm>
            <a:off x="677511" y="2752725"/>
            <a:ext cx="8598907" cy="29798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dirty="0"/>
              <a:t>단점</a:t>
            </a:r>
            <a:r>
              <a:rPr lang="en-US" altLang="ko-KR" dirty="0"/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	</a:t>
            </a:r>
            <a:r>
              <a:rPr lang="ko-KR" altLang="en-US" dirty="0" smtClean="0"/>
              <a:t> </a:t>
            </a:r>
            <a:r>
              <a:rPr lang="ko-KR" altLang="en-US" dirty="0"/>
              <a:t>데이터 업데이트 중 장애 발생 시 데이터 손실 가능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	</a:t>
            </a:r>
            <a:r>
              <a:rPr lang="ko-KR" altLang="en-US" dirty="0" smtClean="0"/>
              <a:t> </a:t>
            </a:r>
            <a:r>
              <a:rPr lang="ko-KR" altLang="en-US" dirty="0"/>
              <a:t>많은 인덱스 사용 시</a:t>
            </a:r>
            <a:r>
              <a:rPr lang="en-US" altLang="ko-KR" dirty="0"/>
              <a:t>,  </a:t>
            </a:r>
            <a:r>
              <a:rPr lang="ko-KR" altLang="en-US" dirty="0"/>
              <a:t>충분한 메모리 확보 필요</a:t>
            </a:r>
            <a:endParaRPr lang="ko-KR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	</a:t>
            </a:r>
            <a:r>
              <a:rPr lang="ko-KR" altLang="en-US" dirty="0" smtClean="0"/>
              <a:t> </a:t>
            </a:r>
            <a:r>
              <a:rPr lang="ko-KR" altLang="en-US" dirty="0"/>
              <a:t>데이터 공간 소모가 </a:t>
            </a:r>
            <a:r>
              <a:rPr lang="en-US" altLang="ko-KR" dirty="0"/>
              <a:t>RDBMS</a:t>
            </a:r>
            <a:r>
              <a:rPr lang="ko-KR" altLang="en-US" dirty="0"/>
              <a:t>에 비해 많음</a:t>
            </a:r>
            <a:r>
              <a:rPr lang="en-US" altLang="ko-KR" dirty="0"/>
              <a:t>(</a:t>
            </a:r>
            <a:r>
              <a:rPr lang="ko-KR" altLang="en-US" dirty="0"/>
              <a:t>비효율적인 </a:t>
            </a:r>
            <a:r>
              <a:rPr lang="en-US" altLang="ko-KR" dirty="0"/>
              <a:t>Key</a:t>
            </a:r>
            <a:r>
              <a:rPr lang="ko-KR" altLang="en-US" dirty="0"/>
              <a:t>중복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r>
              <a:rPr lang="en-US" altLang="ko-KR" dirty="0"/>
              <a:t>)</a:t>
            </a:r>
            <a:endParaRPr lang="ko-KR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/>
              <a:t>Transaction </a:t>
            </a:r>
            <a:r>
              <a:rPr lang="ko-KR" altLang="en-US" dirty="0"/>
              <a:t>지원이 </a:t>
            </a:r>
            <a:r>
              <a:rPr lang="en-US" altLang="ko-KR" dirty="0"/>
              <a:t>RDBMS </a:t>
            </a:r>
            <a:r>
              <a:rPr lang="ko-KR" altLang="en-US" dirty="0"/>
              <a:t>대비 미약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ko-KR" dirty="0"/>
          </a:p>
          <a:p>
            <a:endParaRPr lang="ko-KR" dirty="0"/>
          </a:p>
        </p:txBody>
      </p:sp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ranscati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93" y="6096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14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160337" y="2692155"/>
            <a:ext cx="4264200" cy="736845"/>
          </a:xfrm>
        </p:spPr>
        <p:txBody>
          <a:bodyPr/>
          <a:lstStyle/>
          <a:p>
            <a:pPr algn="ctr"/>
            <a:r>
              <a:rPr lang="en-US" altLang="ko-KR" dirty="0" err="1">
                <a:solidFill>
                  <a:srgbClr val="484749"/>
                </a:solidFill>
              </a:rPr>
              <a:t>MongoDB</a:t>
            </a:r>
            <a:r>
              <a:rPr lang="en-US" altLang="ko-KR" dirty="0">
                <a:solidFill>
                  <a:srgbClr val="484749"/>
                </a:solidFill>
              </a:rPr>
              <a:t> CRUD</a:t>
            </a:r>
            <a:endParaRPr lang="ko-KR" altLang="en-US" dirty="0">
              <a:solidFill>
                <a:srgbClr val="484749"/>
              </a:solidFill>
            </a:endParaRPr>
          </a:p>
        </p:txBody>
      </p:sp>
      <p:pic>
        <p:nvPicPr>
          <p:cNvPr id="6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51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 3"/>
          <p:cNvSpPr>
            <a:spLocks noGrp="1" noChangeArrowheads="1"/>
          </p:cNvSpPr>
          <p:nvPr>
            <p:ph idx="1"/>
          </p:nvPr>
        </p:nvSpPr>
        <p:spPr>
          <a:xfrm>
            <a:off x="2730843" y="1371600"/>
            <a:ext cx="4010276" cy="66675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db.createCollection</a:t>
            </a:r>
            <a:r>
              <a:rPr lang="en-US" altLang="ko-KR" dirty="0"/>
              <a:t>(“collection</a:t>
            </a:r>
            <a:r>
              <a:rPr lang="ko-KR" altLang="en-US" dirty="0"/>
              <a:t>명</a:t>
            </a:r>
            <a:r>
              <a:rPr lang="en-US" altLang="ko-KR" dirty="0"/>
              <a:t>”)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372814" y="2493817"/>
            <a:ext cx="6228000" cy="3564000"/>
            <a:chOff x="2457601" y="3377709"/>
            <a:chExt cx="5038725" cy="242887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7601" y="3377709"/>
              <a:ext cx="5038725" cy="2428875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2730843" y="4473147"/>
              <a:ext cx="3435178" cy="0"/>
            </a:xfrm>
            <a:prstGeom prst="line">
              <a:avLst/>
            </a:prstGeom>
            <a:ln w="38100"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7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10" y="1428636"/>
            <a:ext cx="153570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Create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4" y="1371600"/>
            <a:ext cx="2200276" cy="66675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MongoDB CRUD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555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MongoDB CRUD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24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09" y="1428636"/>
            <a:ext cx="220534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Insert - </a:t>
            </a:r>
            <a:r>
              <a:rPr lang="en-US" altLang="ko-KR" sz="3200" dirty="0" err="1">
                <a:latin typeface="+mj-ea"/>
              </a:rPr>
              <a:t>insertOne</a:t>
            </a:r>
            <a:r>
              <a:rPr lang="en-US" altLang="ko-KR" sz="3200" dirty="0">
                <a:latin typeface="+mj-ea"/>
              </a:rPr>
              <a:t>()</a:t>
            </a:r>
            <a:endParaRPr lang="ko-KR" altLang="en-US" sz="36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3" y="1371600"/>
            <a:ext cx="2836893" cy="114184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C457ACED-8363-45D0-800A-660765F49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9" y="2712952"/>
            <a:ext cx="9365240" cy="3410842"/>
          </a:xfrm>
          <a:prstGeom prst="rect">
            <a:avLst/>
          </a:prstGeom>
        </p:spPr>
      </p:pic>
      <p:sp>
        <p:nvSpPr>
          <p:cNvPr id="28" name="사각형 3"/>
          <p:cNvSpPr txBox="1">
            <a:spLocks noChangeArrowheads="1"/>
          </p:cNvSpPr>
          <p:nvPr/>
        </p:nvSpPr>
        <p:spPr>
          <a:xfrm>
            <a:off x="3341716" y="1371599"/>
            <a:ext cx="8018318" cy="11342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1800" dirty="0"/>
              <a:t>Create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사용하지 않아도 </a:t>
            </a:r>
            <a:r>
              <a:rPr lang="en-US" altLang="ko-KR" sz="1800" dirty="0"/>
              <a:t>insert </a:t>
            </a:r>
            <a:r>
              <a:rPr lang="ko-KR" altLang="en-US" sz="1800" dirty="0" err="1"/>
              <a:t>메소드를</a:t>
            </a:r>
            <a:r>
              <a:rPr lang="ko-KR" altLang="en-US" sz="1800" dirty="0"/>
              <a:t> 통해 자동 생성 가능</a:t>
            </a:r>
            <a:endParaRPr lang="en-US" altLang="ko-KR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db.collection</a:t>
            </a:r>
            <a:r>
              <a:rPr lang="ko-KR" altLang="en-US" dirty="0"/>
              <a:t>명</a:t>
            </a:r>
            <a:r>
              <a:rPr lang="en-US" altLang="ko-KR" dirty="0"/>
              <a:t>.</a:t>
            </a:r>
            <a:r>
              <a:rPr lang="en-US" altLang="ko-KR" dirty="0" err="1"/>
              <a:t>insertOne</a:t>
            </a:r>
            <a:r>
              <a:rPr lang="en-US" altLang="ko-KR" dirty="0"/>
              <a:t>( {key1: value1, key2: value2, …} )</a:t>
            </a:r>
          </a:p>
        </p:txBody>
      </p:sp>
    </p:spTree>
    <p:extLst>
      <p:ext uri="{BB962C8B-B14F-4D97-AF65-F5344CB8AC3E}">
        <p14:creationId xmlns:p14="http://schemas.microsoft.com/office/powerpoint/2010/main" val="10998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MongoDB CRUD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24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09" y="1428636"/>
            <a:ext cx="220534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Insert - </a:t>
            </a:r>
            <a:r>
              <a:rPr lang="en-US" altLang="ko-KR" sz="3200" dirty="0" err="1">
                <a:latin typeface="+mj-ea"/>
              </a:rPr>
              <a:t>insertOne</a:t>
            </a:r>
            <a:r>
              <a:rPr lang="en-US" altLang="ko-KR" sz="3200" dirty="0">
                <a:latin typeface="+mj-ea"/>
              </a:rPr>
              <a:t>()</a:t>
            </a:r>
            <a:endParaRPr lang="ko-KR" altLang="en-US" sz="36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3" y="1371600"/>
            <a:ext cx="2836893" cy="114184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 3"/>
          <p:cNvSpPr txBox="1">
            <a:spLocks noChangeArrowheads="1"/>
          </p:cNvSpPr>
          <p:nvPr/>
        </p:nvSpPr>
        <p:spPr>
          <a:xfrm>
            <a:off x="3341716" y="1371599"/>
            <a:ext cx="8018318" cy="11342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db.collection</a:t>
            </a:r>
            <a:r>
              <a:rPr lang="ko-KR" altLang="en-US" dirty="0"/>
              <a:t>명</a:t>
            </a:r>
            <a:r>
              <a:rPr lang="en-US" altLang="ko-KR" dirty="0"/>
              <a:t>.</a:t>
            </a:r>
            <a:r>
              <a:rPr lang="en-US" altLang="ko-KR" dirty="0" err="1"/>
              <a:t>insertOne</a:t>
            </a:r>
            <a:r>
              <a:rPr lang="en-US" altLang="ko-KR" dirty="0"/>
              <a:t>( {key1: value1, key2: value2, …} )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153099" y="2759826"/>
            <a:ext cx="7544688" cy="3372750"/>
            <a:chOff x="1200301" y="3058426"/>
            <a:chExt cx="7553325" cy="216217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01" y="3058426"/>
              <a:ext cx="7553325" cy="2162175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1445741" y="3620530"/>
              <a:ext cx="5288691" cy="0"/>
            </a:xfrm>
            <a:prstGeom prst="line">
              <a:avLst/>
            </a:prstGeom>
            <a:ln w="38100"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7044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170547" y="2688547"/>
            <a:ext cx="4852020" cy="740453"/>
          </a:xfrm>
        </p:spPr>
        <p:txBody>
          <a:bodyPr/>
          <a:lstStyle/>
          <a:p>
            <a:r>
              <a:rPr lang="en-US" altLang="ko-KR" dirty="0">
                <a:solidFill>
                  <a:srgbClr val="484749"/>
                </a:solidFill>
              </a:rPr>
              <a:t>NoSQL</a:t>
            </a:r>
            <a:r>
              <a:rPr lang="ko-KR" altLang="en-US" dirty="0">
                <a:solidFill>
                  <a:srgbClr val="484749"/>
                </a:solidFill>
              </a:rPr>
              <a:t>의 등장 배경</a:t>
            </a:r>
          </a:p>
        </p:txBody>
      </p:sp>
      <p:pic>
        <p:nvPicPr>
          <p:cNvPr id="7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792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MongoDB CRUD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24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09" y="1428636"/>
            <a:ext cx="2504607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Insert - </a:t>
            </a:r>
            <a:r>
              <a:rPr lang="en-US" altLang="ko-KR" sz="3200" dirty="0" err="1">
                <a:latin typeface="+mj-ea"/>
              </a:rPr>
              <a:t>insertMany</a:t>
            </a:r>
            <a:r>
              <a:rPr lang="en-US" altLang="ko-KR" sz="3200" dirty="0">
                <a:latin typeface="+mj-ea"/>
              </a:rPr>
              <a:t>()</a:t>
            </a:r>
            <a:endParaRPr lang="ko-KR" altLang="en-US" sz="36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3" y="1371600"/>
            <a:ext cx="3152777" cy="114184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 3"/>
          <p:cNvSpPr txBox="1">
            <a:spLocks noChangeArrowheads="1"/>
          </p:cNvSpPr>
          <p:nvPr/>
        </p:nvSpPr>
        <p:spPr>
          <a:xfrm>
            <a:off x="3657600" y="1371600"/>
            <a:ext cx="7585340" cy="110093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db.collection</a:t>
            </a:r>
            <a:r>
              <a:rPr lang="ko-KR" altLang="en-US" dirty="0"/>
              <a:t>명</a:t>
            </a:r>
            <a:r>
              <a:rPr lang="en-US" altLang="ko-KR" dirty="0"/>
              <a:t>.</a:t>
            </a:r>
            <a:r>
              <a:rPr lang="en-US" altLang="ko-KR" dirty="0" err="1"/>
              <a:t>insertMany</a:t>
            </a:r>
            <a:r>
              <a:rPr lang="en-US" altLang="ko-KR" dirty="0"/>
              <a:t>( [ &lt;document 1&gt;, &lt;document 2&gt;, …</a:t>
            </a:r>
            <a:r>
              <a:rPr lang="ko-KR" altLang="en-US" dirty="0"/>
              <a:t> </a:t>
            </a:r>
            <a:r>
              <a:rPr lang="en-US" altLang="ko-KR" dirty="0"/>
              <a:t>] </a:t>
            </a:r>
            <a:endParaRPr lang="ko-KR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689" y="2809701"/>
            <a:ext cx="9040611" cy="338327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415305" y="3192087"/>
            <a:ext cx="8526717" cy="1778924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736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MongoDB CRUD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24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09" y="1428636"/>
            <a:ext cx="220534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Insert - “_id” Field</a:t>
            </a:r>
            <a:endParaRPr lang="ko-KR" altLang="en-US" sz="3600" dirty="0"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3" y="1371600"/>
            <a:ext cx="2836893" cy="114184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 3"/>
          <p:cNvSpPr txBox="1">
            <a:spLocks noChangeArrowheads="1"/>
          </p:cNvSpPr>
          <p:nvPr/>
        </p:nvSpPr>
        <p:spPr>
          <a:xfrm>
            <a:off x="3341716" y="1355553"/>
            <a:ext cx="8516365" cy="192394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84749"/>
                </a:solidFill>
              </a:rPr>
              <a:t>반드시 고유한 값을 가져야 한다</a:t>
            </a:r>
            <a:r>
              <a:rPr lang="en-US" altLang="ko-KR" dirty="0">
                <a:solidFill>
                  <a:srgbClr val="484749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84749"/>
                </a:solidFill>
              </a:rPr>
              <a:t>SQL</a:t>
            </a:r>
            <a:r>
              <a:rPr lang="ko-KR" altLang="en-US" dirty="0">
                <a:solidFill>
                  <a:srgbClr val="484749"/>
                </a:solidFill>
              </a:rPr>
              <a:t>에서의 </a:t>
            </a:r>
            <a:r>
              <a:rPr lang="en-US" altLang="ko-KR" dirty="0">
                <a:solidFill>
                  <a:srgbClr val="484749"/>
                </a:solidFill>
              </a:rPr>
              <a:t>Primary key</a:t>
            </a:r>
            <a:r>
              <a:rPr lang="ko-KR" altLang="en-US" dirty="0">
                <a:solidFill>
                  <a:srgbClr val="484749"/>
                </a:solidFill>
              </a:rPr>
              <a:t>와 유사한 역할을 한다</a:t>
            </a:r>
            <a:r>
              <a:rPr lang="en-US" altLang="ko-KR" dirty="0">
                <a:solidFill>
                  <a:srgbClr val="484749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84749"/>
                </a:solidFill>
              </a:rPr>
              <a:t>Document</a:t>
            </a:r>
            <a:r>
              <a:rPr lang="ko-KR" altLang="en-US" dirty="0">
                <a:solidFill>
                  <a:srgbClr val="484749"/>
                </a:solidFill>
              </a:rPr>
              <a:t>의 </a:t>
            </a:r>
            <a:r>
              <a:rPr lang="en-US" altLang="ko-KR" dirty="0">
                <a:solidFill>
                  <a:srgbClr val="484749"/>
                </a:solidFill>
              </a:rPr>
              <a:t>_id field</a:t>
            </a:r>
            <a:r>
              <a:rPr lang="ko-KR" altLang="en-US" dirty="0">
                <a:solidFill>
                  <a:srgbClr val="484749"/>
                </a:solidFill>
              </a:rPr>
              <a:t>를 지정하지 않으면 </a:t>
            </a:r>
            <a:r>
              <a:rPr lang="en-US" altLang="ko-KR" dirty="0" err="1">
                <a:solidFill>
                  <a:srgbClr val="484749"/>
                </a:solidFill>
              </a:rPr>
              <a:t>mongod</a:t>
            </a:r>
            <a:r>
              <a:rPr lang="ko-KR" altLang="en-US" dirty="0">
                <a:solidFill>
                  <a:srgbClr val="484749"/>
                </a:solidFill>
              </a:rPr>
              <a:t>에서 고유한 </a:t>
            </a:r>
            <a:r>
              <a:rPr lang="en-US" altLang="ko-KR" dirty="0" err="1">
                <a:solidFill>
                  <a:srgbClr val="484749"/>
                </a:solidFill>
              </a:rPr>
              <a:t>ObjectId</a:t>
            </a:r>
            <a:r>
              <a:rPr lang="en-US" altLang="ko-KR" dirty="0">
                <a:solidFill>
                  <a:srgbClr val="484749"/>
                </a:solidFill>
              </a:rPr>
              <a:t> </a:t>
            </a:r>
            <a:r>
              <a:rPr lang="ko-KR" altLang="en-US" dirty="0">
                <a:solidFill>
                  <a:srgbClr val="484749"/>
                </a:solidFill>
              </a:rPr>
              <a:t>값을 지정한다</a:t>
            </a:r>
            <a:r>
              <a:rPr lang="en-US" altLang="ko-KR" dirty="0">
                <a:solidFill>
                  <a:srgbClr val="484749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84749"/>
                </a:solidFill>
              </a:rPr>
              <a:t>Update operation</a:t>
            </a:r>
            <a:r>
              <a:rPr lang="ko-KR" altLang="en-US" dirty="0">
                <a:solidFill>
                  <a:srgbClr val="484749"/>
                </a:solidFill>
              </a:rPr>
              <a:t>을 통해서 추후에 수정할 수 없다</a:t>
            </a:r>
            <a:r>
              <a:rPr lang="en-US" altLang="ko-KR" dirty="0">
                <a:solidFill>
                  <a:srgbClr val="484749"/>
                </a:solidFill>
              </a:rPr>
              <a:t>.</a:t>
            </a:r>
            <a:endParaRPr lang="ko-KR" altLang="en-US" dirty="0">
              <a:solidFill>
                <a:srgbClr val="484749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7107" y="3413531"/>
            <a:ext cx="8990517" cy="2781491"/>
            <a:chOff x="481705" y="3274539"/>
            <a:chExt cx="8990517" cy="207192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705" y="3274539"/>
              <a:ext cx="8990517" cy="2071926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68410" y="3793524"/>
              <a:ext cx="8452021" cy="531342"/>
            </a:xfrm>
            <a:prstGeom prst="rect">
              <a:avLst/>
            </a:prstGeom>
            <a:noFill/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474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559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0B76F0ED-AF3F-4AFC-B51E-FE6CA348B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0" y="2942703"/>
            <a:ext cx="9057388" cy="2573043"/>
          </a:xfrm>
          <a:prstGeom prst="rect">
            <a:avLst/>
          </a:prstGeom>
        </p:spPr>
      </p:pic>
      <p:sp>
        <p:nvSpPr>
          <p:cNvPr id="18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MongoDB CRUD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사각형 3"/>
          <p:cNvSpPr txBox="1">
            <a:spLocks noChangeArrowheads="1"/>
          </p:cNvSpPr>
          <p:nvPr/>
        </p:nvSpPr>
        <p:spPr>
          <a:xfrm>
            <a:off x="2705100" y="1354255"/>
            <a:ext cx="6239395" cy="11515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db.collection</a:t>
            </a:r>
            <a:r>
              <a:rPr lang="ko-KR" altLang="en-US" dirty="0"/>
              <a:t>명</a:t>
            </a:r>
            <a:r>
              <a:rPr lang="en-US" altLang="ko-KR" dirty="0"/>
              <a:t>.find( &lt;query&gt;, &lt;projection&gt; )</a:t>
            </a:r>
            <a:endParaRPr lang="ko-KR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/>
              <a:t>Query</a:t>
            </a:r>
            <a:r>
              <a:rPr lang="ko-KR" altLang="en-US" sz="1800" dirty="0"/>
              <a:t>와 </a:t>
            </a:r>
            <a:r>
              <a:rPr lang="en-US" altLang="ko-KR" sz="1800" dirty="0"/>
              <a:t>projection</a:t>
            </a:r>
            <a:r>
              <a:rPr lang="ko-KR" altLang="en-US" sz="1800" dirty="0"/>
              <a:t>은 옵션</a:t>
            </a:r>
            <a:endParaRPr lang="ko-KR" altLang="ko-KR" sz="1800" dirty="0"/>
          </a:p>
        </p:txBody>
      </p:sp>
      <p:pic>
        <p:nvPicPr>
          <p:cNvPr id="24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10" y="1428636"/>
            <a:ext cx="153570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Read  - find()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4" y="1371600"/>
            <a:ext cx="2200276" cy="113425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166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10" y="2926078"/>
            <a:ext cx="9365111" cy="3175461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091101" y="3742975"/>
            <a:ext cx="1942121" cy="0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9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MongoDB CRUD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사각형 3"/>
          <p:cNvSpPr txBox="1">
            <a:spLocks noChangeArrowheads="1"/>
          </p:cNvSpPr>
          <p:nvPr/>
        </p:nvSpPr>
        <p:spPr>
          <a:xfrm>
            <a:off x="2705100" y="1354255"/>
            <a:ext cx="6239395" cy="11515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db.collection</a:t>
            </a:r>
            <a:r>
              <a:rPr lang="ko-KR" altLang="en-US" dirty="0"/>
              <a:t>명</a:t>
            </a:r>
            <a:r>
              <a:rPr lang="en-US" altLang="ko-KR" dirty="0"/>
              <a:t>.find( &lt;query&gt;, &lt;projection&gt; 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10" y="1428636"/>
            <a:ext cx="153570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Read</a:t>
            </a:r>
          </a:p>
          <a:p>
            <a:r>
              <a:rPr lang="en-US" altLang="ko-KR" sz="3200" dirty="0">
                <a:latin typeface="+mj-ea"/>
                <a:ea typeface="+mj-ea"/>
              </a:rPr>
              <a:t>- find()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4" y="1371600"/>
            <a:ext cx="2200276" cy="113425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918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10" y="3122913"/>
            <a:ext cx="4918634" cy="22666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901" y="2554444"/>
            <a:ext cx="4251414" cy="2835083"/>
          </a:xfrm>
          <a:prstGeom prst="rect">
            <a:avLst/>
          </a:prstGeom>
        </p:spPr>
      </p:pic>
      <p:sp>
        <p:nvSpPr>
          <p:cNvPr id="9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MongoDB CRUD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15" name="Picture 2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 3"/>
          <p:cNvSpPr txBox="1">
            <a:spLocks noChangeArrowheads="1"/>
          </p:cNvSpPr>
          <p:nvPr/>
        </p:nvSpPr>
        <p:spPr>
          <a:xfrm>
            <a:off x="2705100" y="1354255"/>
            <a:ext cx="6239395" cy="11515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db.collection</a:t>
            </a:r>
            <a:r>
              <a:rPr lang="ko-KR" altLang="en-US" dirty="0"/>
              <a:t>명</a:t>
            </a:r>
            <a:r>
              <a:rPr lang="en-US" altLang="ko-KR" dirty="0"/>
              <a:t>.find( &lt;query&gt;, &lt;projection&gt; 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10" y="1428636"/>
            <a:ext cx="153570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Read  - find()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4" y="1371600"/>
            <a:ext cx="2200276" cy="113425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828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3" y="2355012"/>
            <a:ext cx="9864128" cy="3916542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MongoDB CRUD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09" y="1428636"/>
            <a:ext cx="825701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Query operator – Comparison(</a:t>
            </a:r>
            <a:r>
              <a:rPr lang="ko-KR" altLang="en-US" sz="3200" dirty="0">
                <a:latin typeface="+mj-ea"/>
                <a:ea typeface="+mj-ea"/>
              </a:rPr>
              <a:t>비교</a:t>
            </a:r>
            <a:r>
              <a:rPr lang="en-US" altLang="ko-KR" sz="3200" dirty="0">
                <a:latin typeface="+mj-ea"/>
                <a:ea typeface="+mj-ea"/>
              </a:rPr>
              <a:t>) </a:t>
            </a:r>
            <a:r>
              <a:rPr lang="ko-KR" altLang="en-US" sz="3200" dirty="0">
                <a:latin typeface="+mj-ea"/>
                <a:ea typeface="+mj-ea"/>
              </a:rPr>
              <a:t>연산자</a:t>
            </a:r>
            <a:r>
              <a:rPr lang="en-US" altLang="ko-KR" sz="3200" dirty="0">
                <a:latin typeface="+mj-ea"/>
                <a:ea typeface="+mj-ea"/>
              </a:rPr>
              <a:t> 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3" y="1371600"/>
            <a:ext cx="8888559" cy="78970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837110" y="2760202"/>
            <a:ext cx="8919365" cy="1628775"/>
            <a:chOff x="400201" y="2614612"/>
            <a:chExt cx="9153525" cy="16287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201" y="2614612"/>
              <a:ext cx="9153525" cy="162877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262185" y="2856676"/>
              <a:ext cx="1482810" cy="331367"/>
            </a:xfrm>
            <a:prstGeom prst="rect">
              <a:avLst/>
            </a:prstGeom>
            <a:noFill/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4749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37110" y="4642778"/>
            <a:ext cx="8919365" cy="1628775"/>
            <a:chOff x="400200" y="4497188"/>
            <a:chExt cx="9153525" cy="16287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200" y="4497188"/>
              <a:ext cx="9153525" cy="1628775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3262185" y="4761915"/>
              <a:ext cx="1482810" cy="331367"/>
            </a:xfrm>
            <a:prstGeom prst="rect">
              <a:avLst/>
            </a:prstGeom>
            <a:noFill/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4749"/>
                </a:solidFill>
              </a:endParaRPr>
            </a:p>
          </p:txBody>
        </p:sp>
      </p:grpSp>
      <p:pic>
        <p:nvPicPr>
          <p:cNvPr id="12" name="Picture 2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MongoDB CRUD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사각형 3"/>
          <p:cNvSpPr txBox="1">
            <a:spLocks noChangeArrowheads="1"/>
          </p:cNvSpPr>
          <p:nvPr/>
        </p:nvSpPr>
        <p:spPr>
          <a:xfrm>
            <a:off x="2705100" y="1354255"/>
            <a:ext cx="6239395" cy="11515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db.collection</a:t>
            </a:r>
            <a:r>
              <a:rPr lang="ko-KR" altLang="en-US" dirty="0"/>
              <a:t>명</a:t>
            </a:r>
            <a:r>
              <a:rPr lang="en-US" altLang="ko-KR" dirty="0"/>
              <a:t>.find( &lt;query&gt;, &lt;projection&gt; 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10" y="1428636"/>
            <a:ext cx="153570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Read  - find()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4" y="1371600"/>
            <a:ext cx="2200276" cy="113425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44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MongoDB CRUD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10" y="1428636"/>
            <a:ext cx="73093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Query operator – Logical(</a:t>
            </a:r>
            <a:r>
              <a:rPr lang="ko-KR" altLang="en-US" sz="3200" dirty="0">
                <a:latin typeface="+mj-ea"/>
                <a:ea typeface="+mj-ea"/>
              </a:rPr>
              <a:t>논리</a:t>
            </a:r>
            <a:r>
              <a:rPr lang="en-US" altLang="ko-KR" sz="3200" dirty="0">
                <a:latin typeface="+mj-ea"/>
                <a:ea typeface="+mj-ea"/>
              </a:rPr>
              <a:t>) </a:t>
            </a:r>
            <a:r>
              <a:rPr lang="ko-KR" altLang="en-US" sz="3200" dirty="0">
                <a:latin typeface="+mj-ea"/>
                <a:ea typeface="+mj-ea"/>
              </a:rPr>
              <a:t>연산자</a:t>
            </a:r>
            <a:r>
              <a:rPr lang="en-US" altLang="ko-KR" sz="3200" dirty="0">
                <a:latin typeface="+mj-ea"/>
                <a:ea typeface="+mj-ea"/>
              </a:rPr>
              <a:t> 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3" y="1371600"/>
            <a:ext cx="8007410" cy="78970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3" y="2444692"/>
            <a:ext cx="8988376" cy="367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95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MongoDB CRUD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사각형 3"/>
          <p:cNvSpPr txBox="1">
            <a:spLocks noChangeArrowheads="1"/>
          </p:cNvSpPr>
          <p:nvPr/>
        </p:nvSpPr>
        <p:spPr>
          <a:xfrm>
            <a:off x="2705100" y="1354255"/>
            <a:ext cx="6239395" cy="11515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db.collection</a:t>
            </a:r>
            <a:r>
              <a:rPr lang="ko-KR" altLang="en-US" dirty="0"/>
              <a:t>명</a:t>
            </a:r>
            <a:r>
              <a:rPr lang="en-US" altLang="ko-KR" dirty="0"/>
              <a:t>.find( &lt;query&gt;, &lt;projection&gt; 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10" y="1428636"/>
            <a:ext cx="153570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Read  - find()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4" y="1371600"/>
            <a:ext cx="2200276" cy="113425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837110" y="2933065"/>
            <a:ext cx="9153525" cy="2420331"/>
            <a:chOff x="400201" y="2955530"/>
            <a:chExt cx="9153525" cy="1895475"/>
          </a:xfrm>
        </p:grpSpPr>
        <p:grpSp>
          <p:nvGrpSpPr>
            <p:cNvPr id="16" name="그룹 15"/>
            <p:cNvGrpSpPr/>
            <p:nvPr/>
          </p:nvGrpSpPr>
          <p:grpSpPr>
            <a:xfrm>
              <a:off x="400201" y="2955530"/>
              <a:ext cx="9153525" cy="1895475"/>
              <a:chOff x="400201" y="2955530"/>
              <a:chExt cx="9153525" cy="1895475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201" y="2955530"/>
                <a:ext cx="9153525" cy="1895475"/>
              </a:xfrm>
              <a:prstGeom prst="rect">
                <a:avLst/>
              </a:prstGeom>
            </p:spPr>
          </p:pic>
          <p:sp>
            <p:nvSpPr>
              <p:cNvPr id="22" name="직사각형 21"/>
              <p:cNvSpPr/>
              <p:nvPr/>
            </p:nvSpPr>
            <p:spPr>
              <a:xfrm>
                <a:off x="2508424" y="3165596"/>
                <a:ext cx="914398" cy="40550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84749"/>
                  </a:solidFill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7825196" y="3165596"/>
              <a:ext cx="527972" cy="405508"/>
            </a:xfrm>
            <a:prstGeom prst="rect">
              <a:avLst/>
            </a:prstGeom>
            <a:noFill/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474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551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MongoDB CRUD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사각형 3"/>
          <p:cNvSpPr txBox="1">
            <a:spLocks noChangeArrowheads="1"/>
          </p:cNvSpPr>
          <p:nvPr/>
        </p:nvSpPr>
        <p:spPr>
          <a:xfrm>
            <a:off x="2705100" y="1354255"/>
            <a:ext cx="6239395" cy="11515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db.collection</a:t>
            </a:r>
            <a:r>
              <a:rPr lang="ko-KR" altLang="en-US" dirty="0"/>
              <a:t>명</a:t>
            </a:r>
            <a:r>
              <a:rPr lang="en-US" altLang="ko-KR" dirty="0"/>
              <a:t>.find( &lt;query&gt;, &lt;projection&gt; 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10" y="1428636"/>
            <a:ext cx="153570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Read  - find()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4" y="1371600"/>
            <a:ext cx="2200276" cy="113425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837110" y="2876204"/>
            <a:ext cx="8997003" cy="2764153"/>
            <a:chOff x="400200" y="3025746"/>
            <a:chExt cx="9153525" cy="2283659"/>
          </a:xfrm>
        </p:grpSpPr>
        <p:grpSp>
          <p:nvGrpSpPr>
            <p:cNvPr id="24" name="그룹 23"/>
            <p:cNvGrpSpPr/>
            <p:nvPr/>
          </p:nvGrpSpPr>
          <p:grpSpPr>
            <a:xfrm>
              <a:off x="400200" y="3025746"/>
              <a:ext cx="9153525" cy="1362075"/>
              <a:chOff x="400200" y="4347919"/>
              <a:chExt cx="9153525" cy="1362075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200" y="4347919"/>
                <a:ext cx="9153525" cy="1362075"/>
              </a:xfrm>
              <a:prstGeom prst="rect">
                <a:avLst/>
              </a:prstGeom>
            </p:spPr>
          </p:pic>
          <p:sp>
            <p:nvSpPr>
              <p:cNvPr id="28" name="직사각형 27"/>
              <p:cNvSpPr/>
              <p:nvPr/>
            </p:nvSpPr>
            <p:spPr>
              <a:xfrm>
                <a:off x="3432369" y="4574141"/>
                <a:ext cx="1769825" cy="368562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84749"/>
                  </a:solidFill>
                </a:endParaRPr>
              </a:p>
            </p:txBody>
          </p:sp>
        </p:grpSp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2018925" y="4909295"/>
              <a:ext cx="4596714" cy="40011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i="1" u="none" strike="noStrike" cap="none" normalizeH="0" baseline="0" dirty="0">
                  <a:ln>
                    <a:noFill/>
                  </a:ln>
                  <a:solidFill>
                    <a:srgbClr val="484749"/>
                  </a:solidFill>
                  <a:effectLst/>
                  <a:ea typeface="Akzidenz"/>
                  <a:cs typeface="Arial" panose="020B0604020202020204" pitchFamily="34" charset="0"/>
                </a:rPr>
                <a:t>Syntax</a:t>
              </a:r>
              <a:r>
                <a:rPr kumimoji="0" lang="ko-KR" altLang="ko-KR" sz="2000" i="0" u="none" strike="noStrike" cap="none" normalizeH="0" baseline="0" dirty="0">
                  <a:ln>
                    <a:noFill/>
                  </a:ln>
                  <a:solidFill>
                    <a:srgbClr val="484749"/>
                  </a:solidFill>
                  <a:effectLst/>
                  <a:ea typeface="Akzidenz"/>
                  <a:cs typeface="Arial" panose="020B0604020202020204" pitchFamily="34" charset="0"/>
                </a:rPr>
                <a:t>: </a:t>
              </a:r>
              <a:r>
                <a:rPr kumimoji="0" lang="ko-KR" altLang="ko-KR" sz="2000" i="0" u="none" strike="noStrike" cap="none" normalizeH="0" baseline="0" dirty="0">
                  <a:ln>
                    <a:noFill/>
                  </a:ln>
                  <a:solidFill>
                    <a:srgbClr val="484749"/>
                  </a:solidFill>
                  <a:effectLst/>
                  <a:ea typeface="Source Code Pro"/>
                  <a:cs typeface="Arial" panose="020B0604020202020204" pitchFamily="34" charset="0"/>
                </a:rPr>
                <a:t>{ field: { $exists: &lt;boolean&gt; } }</a:t>
              </a:r>
              <a:r>
                <a:rPr kumimoji="0" lang="ko-KR" altLang="ko-KR" sz="2000" i="0" u="none" strike="noStrike" cap="none" normalizeH="0" baseline="0" dirty="0">
                  <a:ln>
                    <a:noFill/>
                  </a:ln>
                  <a:solidFill>
                    <a:srgbClr val="484749"/>
                  </a:solidFill>
                  <a:effectLst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26" name="직선 화살표 연결선 25"/>
            <p:cNvCxnSpPr>
              <a:cxnSpLocks/>
              <a:stCxn id="28" idx="2"/>
            </p:cNvCxnSpPr>
            <p:nvPr/>
          </p:nvCxnSpPr>
          <p:spPr>
            <a:xfrm>
              <a:off x="4317282" y="3620530"/>
              <a:ext cx="0" cy="1263885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8660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 2"/>
          <p:cNvSpPr txBox="1">
            <a:spLocks noChangeArrowheads="1"/>
          </p:cNvSpPr>
          <p:nvPr/>
        </p:nvSpPr>
        <p:spPr>
          <a:xfrm>
            <a:off x="829911" y="762000"/>
            <a:ext cx="8598907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lang="ko-KR"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22" name="사각형 2"/>
          <p:cNvSpPr>
            <a:spLocks noGrp="1" noChangeArrowheads="1"/>
          </p:cNvSpPr>
          <p:nvPr>
            <p:ph type="title"/>
          </p:nvPr>
        </p:nvSpPr>
        <p:spPr>
          <a:xfrm>
            <a:off x="677511" y="609600"/>
            <a:ext cx="8598907" cy="1320800"/>
          </a:xfrm>
        </p:spPr>
        <p:txBody>
          <a:bodyPr/>
          <a:lstStyle/>
          <a:p>
            <a:r>
              <a:rPr lang="en-US" altLang="ko-KR" dirty="0">
                <a:solidFill>
                  <a:srgbClr val="484749"/>
                </a:solidFill>
              </a:rPr>
              <a:t>RDBMS</a:t>
            </a:r>
            <a:endParaRPr lang="ko-KR" dirty="0">
              <a:solidFill>
                <a:srgbClr val="484749"/>
              </a:solidFill>
            </a:endParaRPr>
          </a:p>
        </p:txBody>
      </p:sp>
      <p:pic>
        <p:nvPicPr>
          <p:cNvPr id="15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05E2DCF-9FCD-4B9E-ADE3-48C3072431EE}"/>
              </a:ext>
            </a:extLst>
          </p:cNvPr>
          <p:cNvSpPr txBox="1"/>
          <p:nvPr/>
        </p:nvSpPr>
        <p:spPr>
          <a:xfrm>
            <a:off x="586405" y="1422400"/>
            <a:ext cx="1016574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ko-KR" sz="2400" dirty="0">
                <a:latin typeface="+mj-ea"/>
                <a:ea typeface="+mj-ea"/>
              </a:rPr>
              <a:t>관계 데이터 모델에 기초를 둔 데이터베이스를 지칭</a:t>
            </a:r>
            <a:endParaRPr lang="en-US" altLang="ko-KR" sz="2400" dirty="0">
              <a:latin typeface="+mj-ea"/>
              <a:ea typeface="+mj-ea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+mj-ea"/>
              <a:ea typeface="+mj-ea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ko-KR" sz="2400" dirty="0">
                <a:latin typeface="+mj-ea"/>
                <a:ea typeface="+mj-ea"/>
              </a:rPr>
              <a:t>관계형 데이터 모델이란</a:t>
            </a:r>
            <a:r>
              <a:rPr lang="en-US" altLang="ko-KR" sz="2400" dirty="0">
                <a:latin typeface="+mj-ea"/>
                <a:ea typeface="+mj-ea"/>
              </a:rPr>
              <a:t>?</a:t>
            </a:r>
            <a:r>
              <a:rPr lang="ko-KR" altLang="ko-KR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/>
            </a:r>
            <a:br>
              <a:rPr lang="en-US" altLang="ko-KR" sz="2400" dirty="0">
                <a:latin typeface="+mj-ea"/>
                <a:ea typeface="+mj-ea"/>
              </a:rPr>
            </a:b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ko-KR" sz="2000" dirty="0">
                <a:latin typeface="+mj-ea"/>
                <a:ea typeface="+mj-ea"/>
              </a:rPr>
              <a:t>데이터를 구성하는 데 필요한 방법 중 하나</a:t>
            </a:r>
            <a:r>
              <a:rPr lang="en-US" altLang="ko-KR" sz="2000" dirty="0">
                <a:latin typeface="+mj-ea"/>
                <a:ea typeface="+mj-ea"/>
              </a:rPr>
              <a:t/>
            </a:r>
            <a:br>
              <a:rPr lang="en-US" altLang="ko-KR" sz="2000" dirty="0">
                <a:latin typeface="+mj-ea"/>
                <a:ea typeface="+mj-ea"/>
              </a:rPr>
            </a:b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ko-KR" sz="2000" dirty="0">
                <a:latin typeface="+mj-ea"/>
                <a:ea typeface="+mj-ea"/>
              </a:rPr>
              <a:t>모든 데이터를 </a:t>
            </a:r>
            <a:r>
              <a:rPr lang="en-US" altLang="ko-KR" sz="2000" dirty="0">
                <a:latin typeface="+mj-ea"/>
                <a:ea typeface="+mj-ea"/>
              </a:rPr>
              <a:t>2</a:t>
            </a:r>
            <a:r>
              <a:rPr lang="ko-KR" altLang="ko-KR" sz="2000" dirty="0">
                <a:latin typeface="+mj-ea"/>
                <a:ea typeface="+mj-ea"/>
              </a:rPr>
              <a:t>차원 </a:t>
            </a:r>
            <a:r>
              <a:rPr lang="ko-KR" altLang="en-US" sz="2000" dirty="0">
                <a:latin typeface="+mj-ea"/>
                <a:ea typeface="+mj-ea"/>
              </a:rPr>
              <a:t>테이블 </a:t>
            </a:r>
            <a:r>
              <a:rPr lang="ko-KR" altLang="ko-KR" sz="2000" dirty="0">
                <a:latin typeface="+mj-ea"/>
                <a:ea typeface="+mj-ea"/>
              </a:rPr>
              <a:t>형태로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구성</a:t>
            </a:r>
            <a:endParaRPr lang="en-US" altLang="ko-KR" sz="2000" dirty="0">
              <a:latin typeface="+mj-ea"/>
              <a:ea typeface="+mj-ea"/>
            </a:endParaRPr>
          </a:p>
          <a:p>
            <a:pPr>
              <a:buClr>
                <a:schemeClr val="accent1"/>
              </a:buClr>
            </a:pPr>
            <a:endParaRPr lang="en-US" altLang="ko-KR" sz="2400" dirty="0">
              <a:latin typeface="+mj-ea"/>
              <a:ea typeface="+mj-ea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j-ea"/>
                <a:ea typeface="+mj-ea"/>
              </a:rPr>
              <a:t>Data</a:t>
            </a:r>
            <a:r>
              <a:rPr lang="ko-KR" altLang="en-US" sz="2400" dirty="0">
                <a:latin typeface="+mj-ea"/>
                <a:ea typeface="+mj-ea"/>
              </a:rPr>
              <a:t>의 독립성 높음 </a:t>
            </a:r>
            <a:r>
              <a:rPr lang="en-US" altLang="ko-KR" sz="2400" dirty="0">
                <a:latin typeface="+mj-ea"/>
                <a:ea typeface="+mj-ea"/>
              </a:rPr>
              <a:t/>
            </a:r>
            <a:br>
              <a:rPr lang="en-US" altLang="ko-KR" sz="2400" dirty="0">
                <a:latin typeface="+mj-ea"/>
                <a:ea typeface="+mj-ea"/>
              </a:rPr>
            </a:br>
            <a:r>
              <a:rPr lang="en-US" altLang="ko-KR" sz="2000" dirty="0">
                <a:latin typeface="+mj-ea"/>
                <a:ea typeface="+mj-ea"/>
              </a:rPr>
              <a:t>– Data </a:t>
            </a:r>
            <a:r>
              <a:rPr lang="ko-KR" altLang="en-US" sz="2000" dirty="0">
                <a:latin typeface="+mj-ea"/>
                <a:ea typeface="+mj-ea"/>
              </a:rPr>
              <a:t>구조가 변해도 기존 프로그램에 영향을 주지 않음</a:t>
            </a: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+mj-ea"/>
              <a:ea typeface="+mj-ea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결합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제약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투영 등 관계 조작에 의해 표현능력 비약적으로 높임</a:t>
            </a:r>
            <a:endParaRPr lang="en-US" altLang="ko-KR" sz="2400" dirty="0">
              <a:latin typeface="+mj-ea"/>
              <a:ea typeface="+mj-ea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latin typeface="+mj-ea"/>
              <a:ea typeface="+mj-ea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j-ea"/>
                <a:ea typeface="+mj-ea"/>
              </a:rPr>
              <a:t>Transaction </a:t>
            </a:r>
            <a:r>
              <a:rPr lang="ko-KR" altLang="en-US" sz="2400" dirty="0">
                <a:latin typeface="+mj-ea"/>
                <a:ea typeface="+mj-ea"/>
              </a:rPr>
              <a:t>지원이 매우 강력 </a:t>
            </a:r>
            <a:r>
              <a:rPr lang="en-US" altLang="ko-KR" sz="2400" dirty="0">
                <a:latin typeface="+mj-ea"/>
                <a:ea typeface="+mj-ea"/>
              </a:rPr>
              <a:t/>
            </a:r>
            <a:br>
              <a:rPr lang="en-US" altLang="ko-KR" sz="2400" dirty="0">
                <a:latin typeface="+mj-ea"/>
                <a:ea typeface="+mj-ea"/>
              </a:rPr>
            </a:b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>
                <a:latin typeface="+mj-ea"/>
                <a:ea typeface="+mj-ea"/>
              </a:rPr>
              <a:t>데이터가 안 들어가는 경우는 있어도 잘못 들어가는 경우 없음</a:t>
            </a:r>
          </a:p>
        </p:txBody>
      </p:sp>
    </p:spTree>
    <p:extLst>
      <p:ext uri="{BB962C8B-B14F-4D97-AF65-F5344CB8AC3E}">
        <p14:creationId xmlns:p14="http://schemas.microsoft.com/office/powerpoint/2010/main" val="1012108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MongoDB CRUD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사각형 3"/>
          <p:cNvSpPr txBox="1">
            <a:spLocks noChangeArrowheads="1"/>
          </p:cNvSpPr>
          <p:nvPr/>
        </p:nvSpPr>
        <p:spPr>
          <a:xfrm>
            <a:off x="3864076" y="1354255"/>
            <a:ext cx="6239395" cy="11515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484749"/>
                </a:solidFill>
              </a:rPr>
              <a:t>db.collection</a:t>
            </a:r>
            <a:r>
              <a:rPr lang="ko-KR" altLang="en-US" dirty="0">
                <a:solidFill>
                  <a:srgbClr val="484749"/>
                </a:solidFill>
              </a:rPr>
              <a:t>명</a:t>
            </a:r>
            <a:r>
              <a:rPr lang="en-US" altLang="ko-KR" dirty="0">
                <a:solidFill>
                  <a:srgbClr val="484749"/>
                </a:solidFill>
              </a:rPr>
              <a:t>.</a:t>
            </a:r>
            <a:r>
              <a:rPr lang="en-US" altLang="ko-KR" dirty="0" err="1">
                <a:solidFill>
                  <a:srgbClr val="484749"/>
                </a:solidFill>
              </a:rPr>
              <a:t>updateOne</a:t>
            </a:r>
            <a:r>
              <a:rPr lang="en-US" altLang="ko-KR" dirty="0">
                <a:solidFill>
                  <a:srgbClr val="484749"/>
                </a:solidFill>
              </a:rPr>
              <a:t>( &lt;filter&gt;, &lt;update&gt;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484749"/>
                </a:solidFill>
              </a:rPr>
              <a:t>Filter: The selection criteria for the update.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484749"/>
                </a:solidFill>
              </a:rPr>
              <a:t>Update: The modifications to apply.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09" y="1428636"/>
            <a:ext cx="2673007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Update - </a:t>
            </a:r>
            <a:r>
              <a:rPr lang="en-US" altLang="ko-KR" sz="3200" dirty="0" err="1">
                <a:latin typeface="+mj-ea"/>
                <a:ea typeface="+mj-ea"/>
              </a:rPr>
              <a:t>updataOne</a:t>
            </a:r>
            <a:r>
              <a:rPr lang="en-US" altLang="ko-KR" sz="3200" dirty="0">
                <a:latin typeface="+mj-ea"/>
                <a:ea typeface="+mj-ea"/>
              </a:rPr>
              <a:t>()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3" y="1371600"/>
            <a:ext cx="3359253" cy="113425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677511" y="3053751"/>
            <a:ext cx="8388851" cy="2553419"/>
            <a:chOff x="857401" y="3645372"/>
            <a:chExt cx="8239125" cy="2162175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401" y="3645372"/>
              <a:ext cx="8239125" cy="2162175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894472" y="3904735"/>
              <a:ext cx="2948480" cy="1112108"/>
            </a:xfrm>
            <a:prstGeom prst="rect">
              <a:avLst/>
            </a:prstGeom>
            <a:noFill/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474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20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MongoDB CRUD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사각형 3"/>
          <p:cNvSpPr txBox="1">
            <a:spLocks noChangeArrowheads="1"/>
          </p:cNvSpPr>
          <p:nvPr/>
        </p:nvSpPr>
        <p:spPr>
          <a:xfrm>
            <a:off x="3864076" y="1354255"/>
            <a:ext cx="6239395" cy="11515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484749"/>
                </a:solidFill>
              </a:rPr>
              <a:t>db.collection</a:t>
            </a:r>
            <a:r>
              <a:rPr lang="ko-KR" altLang="en-US" dirty="0">
                <a:solidFill>
                  <a:srgbClr val="484749"/>
                </a:solidFill>
              </a:rPr>
              <a:t>명</a:t>
            </a:r>
            <a:r>
              <a:rPr lang="en-US" altLang="ko-KR" dirty="0">
                <a:solidFill>
                  <a:srgbClr val="484749"/>
                </a:solidFill>
              </a:rPr>
              <a:t>.</a:t>
            </a:r>
            <a:r>
              <a:rPr lang="en-US" altLang="ko-KR" dirty="0" err="1">
                <a:solidFill>
                  <a:srgbClr val="484749"/>
                </a:solidFill>
              </a:rPr>
              <a:t>updateMany</a:t>
            </a:r>
            <a:r>
              <a:rPr lang="en-US" altLang="ko-KR" dirty="0">
                <a:solidFill>
                  <a:srgbClr val="484749"/>
                </a:solidFill>
              </a:rPr>
              <a:t>( &lt;filter&gt;, &lt;update&gt;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484749"/>
                </a:solidFill>
              </a:rPr>
              <a:t>Filter: The selection criteria for the update.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484749"/>
                </a:solidFill>
              </a:rPr>
              <a:t>Update: The modifications to apply.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09" y="1428636"/>
            <a:ext cx="2673007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Update - </a:t>
            </a:r>
            <a:r>
              <a:rPr lang="en-US" altLang="ko-KR" sz="3200" dirty="0" err="1">
                <a:latin typeface="+mj-ea"/>
                <a:ea typeface="+mj-ea"/>
              </a:rPr>
              <a:t>UpdataMany</a:t>
            </a:r>
            <a:r>
              <a:rPr lang="en-US" altLang="ko-KR" sz="3200" dirty="0">
                <a:latin typeface="+mj-ea"/>
                <a:ea typeface="+mj-ea"/>
              </a:rPr>
              <a:t>()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3" y="1371600"/>
            <a:ext cx="3359253" cy="113425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677511" y="3001992"/>
            <a:ext cx="8450501" cy="2600338"/>
            <a:chOff x="857401" y="3633014"/>
            <a:chExt cx="8239125" cy="216217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401" y="3633014"/>
              <a:ext cx="8239125" cy="2162175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894471" y="3904735"/>
              <a:ext cx="3146187" cy="1112108"/>
            </a:xfrm>
            <a:prstGeom prst="rect">
              <a:avLst/>
            </a:prstGeom>
            <a:noFill/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474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4431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MongoDB CRUD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사각형 3"/>
          <p:cNvSpPr txBox="1">
            <a:spLocks noChangeArrowheads="1"/>
          </p:cNvSpPr>
          <p:nvPr/>
        </p:nvSpPr>
        <p:spPr>
          <a:xfrm>
            <a:off x="3864076" y="1354255"/>
            <a:ext cx="7005485" cy="11515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484749"/>
                </a:solidFill>
              </a:rPr>
              <a:t>db.collection</a:t>
            </a:r>
            <a:r>
              <a:rPr lang="ko-KR" altLang="en-US" dirty="0">
                <a:solidFill>
                  <a:srgbClr val="484749"/>
                </a:solidFill>
              </a:rPr>
              <a:t>명</a:t>
            </a:r>
            <a:r>
              <a:rPr lang="en-US" altLang="ko-KR" dirty="0">
                <a:solidFill>
                  <a:srgbClr val="484749"/>
                </a:solidFill>
              </a:rPr>
              <a:t>. </a:t>
            </a:r>
            <a:r>
              <a:rPr lang="en-US" altLang="ko-KR" dirty="0" err="1">
                <a:solidFill>
                  <a:srgbClr val="484749"/>
                </a:solidFill>
              </a:rPr>
              <a:t>deleteMany</a:t>
            </a:r>
            <a:r>
              <a:rPr lang="en-US" altLang="ko-KR" dirty="0">
                <a:solidFill>
                  <a:srgbClr val="484749"/>
                </a:solidFill>
              </a:rPr>
              <a:t>( &lt;filter&gt;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484749"/>
                </a:solidFill>
              </a:rPr>
              <a:t>Filter: Specifies deletion criteria using query operations.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484749"/>
                </a:solidFill>
              </a:rPr>
              <a:t>Filter </a:t>
            </a:r>
            <a:r>
              <a:rPr lang="ko-KR" altLang="en-US" sz="1800" dirty="0">
                <a:solidFill>
                  <a:srgbClr val="484749"/>
                </a:solidFill>
              </a:rPr>
              <a:t>생략 시 </a:t>
            </a:r>
            <a:r>
              <a:rPr lang="en-US" altLang="ko-KR" sz="1800" dirty="0">
                <a:solidFill>
                  <a:srgbClr val="484749"/>
                </a:solidFill>
              </a:rPr>
              <a:t>collection</a:t>
            </a:r>
            <a:r>
              <a:rPr lang="ko-KR" altLang="en-US" sz="1800" dirty="0">
                <a:solidFill>
                  <a:srgbClr val="484749"/>
                </a:solidFill>
              </a:rPr>
              <a:t>의 첫 번째 </a:t>
            </a:r>
            <a:r>
              <a:rPr lang="en-US" altLang="ko-KR" sz="1800" dirty="0">
                <a:solidFill>
                  <a:srgbClr val="484749"/>
                </a:solidFill>
              </a:rPr>
              <a:t>document</a:t>
            </a:r>
            <a:r>
              <a:rPr lang="ko-KR" altLang="en-US" sz="1800" dirty="0">
                <a:solidFill>
                  <a:srgbClr val="484749"/>
                </a:solidFill>
              </a:rPr>
              <a:t>가 삭제된다</a:t>
            </a:r>
            <a:r>
              <a:rPr lang="en-US" altLang="ko-KR" dirty="0">
                <a:solidFill>
                  <a:srgbClr val="484749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09" y="1428636"/>
            <a:ext cx="2673007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Delete - </a:t>
            </a:r>
            <a:r>
              <a:rPr lang="en-US" altLang="ko-KR" sz="3200" dirty="0" err="1">
                <a:latin typeface="+mj-ea"/>
                <a:ea typeface="+mj-ea"/>
              </a:rPr>
              <a:t>deleteOne</a:t>
            </a:r>
            <a:r>
              <a:rPr lang="en-US" altLang="ko-KR" sz="3200" dirty="0">
                <a:latin typeface="+mj-ea"/>
                <a:ea typeface="+mj-ea"/>
              </a:rPr>
              <a:t>()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3" y="1371600"/>
            <a:ext cx="3359253" cy="113425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184126" y="3142115"/>
            <a:ext cx="7005485" cy="2344285"/>
            <a:chOff x="1943251" y="3513051"/>
            <a:chExt cx="6067425" cy="18954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3251" y="3513051"/>
              <a:ext cx="6067425" cy="1895475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1994222" y="3768810"/>
              <a:ext cx="2676632" cy="840260"/>
            </a:xfrm>
            <a:prstGeom prst="rect">
              <a:avLst/>
            </a:prstGeom>
            <a:noFill/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474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3221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MongoDB CRUD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사각형 3"/>
          <p:cNvSpPr txBox="1">
            <a:spLocks noChangeArrowheads="1"/>
          </p:cNvSpPr>
          <p:nvPr/>
        </p:nvSpPr>
        <p:spPr>
          <a:xfrm>
            <a:off x="3864076" y="1354255"/>
            <a:ext cx="7005485" cy="11515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484749"/>
                </a:solidFill>
              </a:rPr>
              <a:t>db.collection</a:t>
            </a:r>
            <a:r>
              <a:rPr lang="ko-KR" altLang="en-US" dirty="0">
                <a:solidFill>
                  <a:srgbClr val="484749"/>
                </a:solidFill>
              </a:rPr>
              <a:t>명</a:t>
            </a:r>
            <a:r>
              <a:rPr lang="en-US" altLang="ko-KR" dirty="0">
                <a:solidFill>
                  <a:srgbClr val="484749"/>
                </a:solidFill>
              </a:rPr>
              <a:t>. </a:t>
            </a:r>
            <a:r>
              <a:rPr lang="en-US" altLang="ko-KR" dirty="0" err="1">
                <a:solidFill>
                  <a:srgbClr val="484749"/>
                </a:solidFill>
              </a:rPr>
              <a:t>deleteMany</a:t>
            </a:r>
            <a:r>
              <a:rPr lang="en-US" altLang="ko-KR" dirty="0">
                <a:solidFill>
                  <a:srgbClr val="484749"/>
                </a:solidFill>
              </a:rPr>
              <a:t>( &lt;filter&gt;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484749"/>
                </a:solidFill>
              </a:rPr>
              <a:t>Filter: Specifies deletion criteria using query operations.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484749"/>
                </a:solidFill>
              </a:rPr>
              <a:t>Filter </a:t>
            </a:r>
            <a:r>
              <a:rPr lang="ko-KR" altLang="en-US" sz="1800" dirty="0">
                <a:solidFill>
                  <a:srgbClr val="484749"/>
                </a:solidFill>
              </a:rPr>
              <a:t>생략 시 </a:t>
            </a:r>
            <a:r>
              <a:rPr lang="en-US" altLang="ko-KR" sz="1800" dirty="0">
                <a:solidFill>
                  <a:srgbClr val="484749"/>
                </a:solidFill>
              </a:rPr>
              <a:t>collection</a:t>
            </a:r>
            <a:r>
              <a:rPr lang="ko-KR" altLang="en-US" sz="1800" dirty="0">
                <a:solidFill>
                  <a:srgbClr val="484749"/>
                </a:solidFill>
              </a:rPr>
              <a:t>의 모든 </a:t>
            </a:r>
            <a:r>
              <a:rPr lang="en-US" altLang="ko-KR" sz="1800" dirty="0">
                <a:solidFill>
                  <a:srgbClr val="484749"/>
                </a:solidFill>
              </a:rPr>
              <a:t>document</a:t>
            </a:r>
            <a:r>
              <a:rPr lang="ko-KR" altLang="en-US" sz="1800" dirty="0">
                <a:solidFill>
                  <a:srgbClr val="484749"/>
                </a:solidFill>
              </a:rPr>
              <a:t>가 삭제된다</a:t>
            </a:r>
            <a:r>
              <a:rPr lang="en-US" altLang="ko-KR" sz="1800" dirty="0">
                <a:solidFill>
                  <a:srgbClr val="484749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09" y="1428636"/>
            <a:ext cx="2673007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Delete - </a:t>
            </a:r>
            <a:r>
              <a:rPr lang="en-US" altLang="ko-KR" sz="3200" dirty="0" err="1">
                <a:latin typeface="+mj-ea"/>
                <a:ea typeface="+mj-ea"/>
              </a:rPr>
              <a:t>deleteMany</a:t>
            </a:r>
            <a:r>
              <a:rPr lang="en-US" altLang="ko-KR" sz="3200" dirty="0">
                <a:latin typeface="+mj-ea"/>
                <a:ea typeface="+mj-ea"/>
              </a:rPr>
              <a:t>()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3" y="1371600"/>
            <a:ext cx="3359253" cy="113425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005191" y="3183147"/>
            <a:ext cx="7005485" cy="2219201"/>
            <a:chOff x="1943251" y="3506873"/>
            <a:chExt cx="6067425" cy="189547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3251" y="3506873"/>
              <a:ext cx="6067425" cy="1895475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994222" y="3768810"/>
              <a:ext cx="2676632" cy="840260"/>
            </a:xfrm>
            <a:prstGeom prst="rect">
              <a:avLst/>
            </a:prstGeom>
            <a:noFill/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8474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5113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MongoDB CRUD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사각형 3"/>
          <p:cNvSpPr txBox="1">
            <a:spLocks noChangeArrowheads="1"/>
          </p:cNvSpPr>
          <p:nvPr/>
        </p:nvSpPr>
        <p:spPr>
          <a:xfrm>
            <a:off x="3328049" y="1354255"/>
            <a:ext cx="7005485" cy="11515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484749"/>
                </a:solidFill>
              </a:rPr>
              <a:t>db.collection</a:t>
            </a:r>
            <a:r>
              <a:rPr lang="ko-KR" altLang="en-US" dirty="0">
                <a:solidFill>
                  <a:srgbClr val="484749"/>
                </a:solidFill>
              </a:rPr>
              <a:t>명</a:t>
            </a:r>
            <a:r>
              <a:rPr lang="en-US" altLang="ko-KR" dirty="0">
                <a:solidFill>
                  <a:srgbClr val="484749"/>
                </a:solidFill>
              </a:rPr>
              <a:t>.drop()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09" y="1428636"/>
            <a:ext cx="2673007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Delete </a:t>
            </a:r>
          </a:p>
          <a:p>
            <a:r>
              <a:rPr lang="en-US" altLang="ko-KR" sz="3200" dirty="0">
                <a:latin typeface="+mj-ea"/>
                <a:ea typeface="+mj-ea"/>
              </a:rPr>
              <a:t> </a:t>
            </a:r>
            <a:r>
              <a:rPr lang="en-US" altLang="ko-KR" sz="3200" dirty="0">
                <a:latin typeface="+mj-ea"/>
              </a:rPr>
              <a:t>- </a:t>
            </a:r>
            <a:r>
              <a:rPr lang="en-US" altLang="ko-KR" sz="3200" dirty="0">
                <a:latin typeface="+mj-ea"/>
                <a:ea typeface="+mj-ea"/>
              </a:rPr>
              <a:t>drop()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4" y="1371600"/>
            <a:ext cx="2471290" cy="113425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551610" y="2821151"/>
            <a:ext cx="6067425" cy="1362075"/>
            <a:chOff x="1943251" y="3419938"/>
            <a:chExt cx="6067425" cy="13620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3251" y="3419938"/>
              <a:ext cx="6067425" cy="1362075"/>
            </a:xfrm>
            <a:prstGeom prst="rect">
              <a:avLst/>
            </a:prstGeom>
          </p:spPr>
        </p:pic>
        <p:cxnSp>
          <p:nvCxnSpPr>
            <p:cNvPr id="23" name="직선 연결선 22"/>
            <p:cNvCxnSpPr/>
            <p:nvPr/>
          </p:nvCxnSpPr>
          <p:spPr>
            <a:xfrm>
              <a:off x="2100649" y="3954162"/>
              <a:ext cx="2038865" cy="0"/>
            </a:xfrm>
            <a:prstGeom prst="line">
              <a:avLst/>
            </a:prstGeom>
            <a:ln w="381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09" y="4439044"/>
            <a:ext cx="94964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24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MongoDB CRUD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사각형 3"/>
          <p:cNvSpPr txBox="1">
            <a:spLocks noChangeArrowheads="1"/>
          </p:cNvSpPr>
          <p:nvPr/>
        </p:nvSpPr>
        <p:spPr>
          <a:xfrm>
            <a:off x="3864076" y="1354255"/>
            <a:ext cx="7005485" cy="11515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484749"/>
                </a:solidFill>
              </a:rPr>
              <a:t>db.collection</a:t>
            </a:r>
            <a:r>
              <a:rPr lang="ko-KR" altLang="en-US" dirty="0">
                <a:solidFill>
                  <a:srgbClr val="484749"/>
                </a:solidFill>
              </a:rPr>
              <a:t>명</a:t>
            </a:r>
            <a:r>
              <a:rPr lang="en-US" altLang="ko-KR" dirty="0">
                <a:solidFill>
                  <a:srgbClr val="484749"/>
                </a:solidFill>
              </a:rPr>
              <a:t>.</a:t>
            </a:r>
            <a:r>
              <a:rPr lang="en-US" altLang="ko-KR" dirty="0" err="1">
                <a:solidFill>
                  <a:srgbClr val="484749"/>
                </a:solidFill>
              </a:rPr>
              <a:t>dropDatabase</a:t>
            </a:r>
            <a:r>
              <a:rPr lang="en-US" altLang="ko-KR" dirty="0">
                <a:solidFill>
                  <a:srgbClr val="484749"/>
                </a:solidFill>
              </a:rPr>
              <a:t>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08" y="1428636"/>
            <a:ext cx="2891331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Delete - </a:t>
            </a:r>
            <a:r>
              <a:rPr lang="en-US" altLang="ko-KR" sz="3200" dirty="0" err="1">
                <a:latin typeface="+mj-ea"/>
                <a:ea typeface="+mj-ea"/>
              </a:rPr>
              <a:t>dropDatabase</a:t>
            </a:r>
            <a:r>
              <a:rPr lang="en-US" altLang="ko-KR" sz="3200" dirty="0">
                <a:latin typeface="+mj-ea"/>
                <a:ea typeface="+mj-ea"/>
              </a:rPr>
              <a:t>()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3" y="1371600"/>
            <a:ext cx="3359253" cy="113425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551609" y="2858787"/>
            <a:ext cx="6067425" cy="1362075"/>
            <a:chOff x="1943249" y="2738900"/>
            <a:chExt cx="6067425" cy="136207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3249" y="2738900"/>
              <a:ext cx="6067425" cy="1362075"/>
            </a:xfrm>
            <a:prstGeom prst="rect">
              <a:avLst/>
            </a:prstGeom>
          </p:spPr>
        </p:pic>
        <p:cxnSp>
          <p:nvCxnSpPr>
            <p:cNvPr id="25" name="직선 연결선 24"/>
            <p:cNvCxnSpPr/>
            <p:nvPr/>
          </p:nvCxnSpPr>
          <p:spPr>
            <a:xfrm>
              <a:off x="2100649" y="3273125"/>
              <a:ext cx="2199502" cy="0"/>
            </a:xfrm>
            <a:prstGeom prst="line">
              <a:avLst/>
            </a:prstGeom>
            <a:ln w="381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08" y="4476681"/>
            <a:ext cx="94964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28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3"/>
          <p:cNvSpPr>
            <a:spLocks noGrp="1"/>
          </p:cNvSpPr>
          <p:nvPr>
            <p:ph type="title"/>
          </p:nvPr>
        </p:nvSpPr>
        <p:spPr>
          <a:xfrm>
            <a:off x="2472276" y="2561705"/>
            <a:ext cx="6219825" cy="867295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484749"/>
                </a:solidFill>
              </a:rPr>
              <a:t>MongoDB Modeling</a:t>
            </a:r>
            <a:endParaRPr lang="ko-KR" altLang="en-US" dirty="0">
              <a:solidFill>
                <a:srgbClr val="4847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353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177A3F5F-677C-4D8D-ABC6-24F228A29F7E}"/>
              </a:ext>
            </a:extLst>
          </p:cNvPr>
          <p:cNvGrpSpPr/>
          <p:nvPr/>
        </p:nvGrpSpPr>
        <p:grpSpPr>
          <a:xfrm>
            <a:off x="1733910" y="1397479"/>
            <a:ext cx="7122857" cy="4470429"/>
            <a:chOff x="2869406" y="1847850"/>
            <a:chExt cx="6453187" cy="4089070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DA4AE757-20BD-46C5-B0A7-3CE1F34207D8}"/>
                </a:ext>
              </a:extLst>
            </p:cNvPr>
            <p:cNvGrpSpPr/>
            <p:nvPr/>
          </p:nvGrpSpPr>
          <p:grpSpPr>
            <a:xfrm>
              <a:off x="2869406" y="1847850"/>
              <a:ext cx="6453187" cy="4089070"/>
              <a:chOff x="2500312" y="1809750"/>
              <a:chExt cx="6453187" cy="408907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="" xmlns:a16="http://schemas.microsoft.com/office/drawing/2014/main" id="{FC86AC03-D1B7-4B1F-8ED6-D65AA878FBCA}"/>
                  </a:ext>
                </a:extLst>
              </p:cNvPr>
              <p:cNvSpPr/>
              <p:nvPr/>
            </p:nvSpPr>
            <p:spPr>
              <a:xfrm>
                <a:off x="2500312" y="1809750"/>
                <a:ext cx="2914650" cy="1619250"/>
              </a:xfrm>
              <a:prstGeom prst="rect">
                <a:avLst/>
              </a:prstGeom>
              <a:noFill/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  <a:latin typeface="+mj-ea"/>
                    <a:ea typeface="+mj-ea"/>
                  </a:rPr>
                  <a:t>Reference</a:t>
                </a:r>
              </a:p>
              <a:p>
                <a:pPr algn="ctr"/>
                <a:r>
                  <a:rPr lang="en-US" altLang="ko-KR" sz="2800" dirty="0" err="1">
                    <a:solidFill>
                      <a:schemeClr val="tx1"/>
                    </a:solidFill>
                    <a:latin typeface="+mj-ea"/>
                    <a:ea typeface="+mj-ea"/>
                  </a:rPr>
                  <a:t>RelationShips</a:t>
                </a:r>
                <a:endParaRPr lang="ko-KR" altLang="en-US" sz="28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="" xmlns:a16="http://schemas.microsoft.com/office/drawing/2014/main" id="{CD1CE782-5753-4763-BE76-70FB07DCB6A7}"/>
                  </a:ext>
                </a:extLst>
              </p:cNvPr>
              <p:cNvSpPr/>
              <p:nvPr/>
            </p:nvSpPr>
            <p:spPr>
              <a:xfrm>
                <a:off x="2500312" y="4279570"/>
                <a:ext cx="2914650" cy="1619250"/>
              </a:xfrm>
              <a:prstGeom prst="rect">
                <a:avLst/>
              </a:prstGeom>
              <a:noFill/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  <a:latin typeface="+mj-ea"/>
                    <a:ea typeface="+mj-ea"/>
                  </a:rPr>
                  <a:t>Embedded</a:t>
                </a:r>
              </a:p>
              <a:p>
                <a:pPr algn="ctr"/>
                <a:r>
                  <a:rPr lang="en-US" altLang="ko-KR" sz="2800" dirty="0" err="1">
                    <a:solidFill>
                      <a:schemeClr val="tx1"/>
                    </a:solidFill>
                    <a:latin typeface="+mj-ea"/>
                    <a:ea typeface="+mj-ea"/>
                  </a:rPr>
                  <a:t>RelationShips</a:t>
                </a:r>
                <a:endParaRPr lang="ko-KR" altLang="en-US" sz="28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="" xmlns:a16="http://schemas.microsoft.com/office/drawing/2014/main" id="{AFEF6119-7D19-4659-8135-418293973051}"/>
                  </a:ext>
                </a:extLst>
              </p:cNvPr>
              <p:cNvSpPr/>
              <p:nvPr/>
            </p:nvSpPr>
            <p:spPr>
              <a:xfrm>
                <a:off x="6467475" y="4431970"/>
                <a:ext cx="2486024" cy="495300"/>
              </a:xfrm>
              <a:prstGeom prst="rect">
                <a:avLst/>
              </a:prstGeom>
              <a:noFill/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+mj-ea"/>
                    <a:ea typeface="+mj-ea"/>
                  </a:rPr>
                  <a:t>One-to-One</a:t>
                </a:r>
                <a:endParaRPr lang="ko-KR" altLang="en-US" sz="24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E5500E95-5A01-4B9E-AD56-C989EA6E6A1E}"/>
                  </a:ext>
                </a:extLst>
              </p:cNvPr>
              <p:cNvSpPr/>
              <p:nvPr/>
            </p:nvSpPr>
            <p:spPr>
              <a:xfrm>
                <a:off x="6467474" y="5222545"/>
                <a:ext cx="2486025" cy="495300"/>
              </a:xfrm>
              <a:prstGeom prst="rect">
                <a:avLst/>
              </a:prstGeom>
              <a:noFill/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+mj-ea"/>
                    <a:ea typeface="+mj-ea"/>
                  </a:rPr>
                  <a:t>One-to-Many</a:t>
                </a:r>
                <a:endParaRPr lang="ko-KR" altLang="en-US" sz="24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cxnSp>
          <p:nvCxnSpPr>
            <p:cNvPr id="7" name="직선 화살표 연결선 6">
              <a:extLst>
                <a:ext uri="{FF2B5EF4-FFF2-40B4-BE49-F238E27FC236}">
                  <a16:creationId xmlns="" xmlns:a16="http://schemas.microsoft.com/office/drawing/2014/main" id="{CF88C1F9-234B-4038-877D-5EDB29FF0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189" y="4717721"/>
              <a:ext cx="832246" cy="24764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="" xmlns:a16="http://schemas.microsoft.com/office/drawing/2014/main" id="{506ADE57-6DB1-4AC7-89B2-A1EB661588DD}"/>
                </a:ext>
              </a:extLst>
            </p:cNvPr>
            <p:cNvCxnSpPr>
              <a:cxnSpLocks/>
            </p:cNvCxnSpPr>
            <p:nvPr/>
          </p:nvCxnSpPr>
          <p:spPr>
            <a:xfrm>
              <a:off x="5894189" y="5260645"/>
              <a:ext cx="832246" cy="24765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 err="1">
                <a:solidFill>
                  <a:schemeClr val="tx1"/>
                </a:solidFill>
              </a:rPr>
              <a:t>MongoDB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  <a:r>
              <a:rPr lang="en-US" altLang="ko-KR" sz="2800" dirty="0" err="1">
                <a:solidFill>
                  <a:schemeClr val="tx1"/>
                </a:solidFill>
              </a:rPr>
              <a:t>RelationShips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440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7910AE61-FE2A-4C06-9B09-25E20AF70F40}"/>
              </a:ext>
            </a:extLst>
          </p:cNvPr>
          <p:cNvGrpSpPr/>
          <p:nvPr/>
        </p:nvGrpSpPr>
        <p:grpSpPr>
          <a:xfrm>
            <a:off x="695233" y="4660392"/>
            <a:ext cx="9496427" cy="1924053"/>
            <a:chOff x="409574" y="1542102"/>
            <a:chExt cx="9496427" cy="2686999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B60EF6E1-6825-4922-A07C-B3CF1BED4E1D}"/>
                </a:ext>
              </a:extLst>
            </p:cNvPr>
            <p:cNvSpPr txBox="1"/>
            <p:nvPr/>
          </p:nvSpPr>
          <p:spPr>
            <a:xfrm>
              <a:off x="647700" y="2578088"/>
              <a:ext cx="9258301" cy="141840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연관성</a:t>
              </a:r>
              <a:r>
                <a:rPr lang="ko-KR" altLang="en-US" sz="2000" dirty="0">
                  <a:latin typeface="+mj-ea"/>
                  <a:ea typeface="+mj-ea"/>
                </a:rPr>
                <a:t>이 있는 </a:t>
              </a:r>
              <a:r>
                <a:rPr lang="en-US" altLang="ko-KR" sz="2000" dirty="0">
                  <a:latin typeface="+mj-ea"/>
                  <a:ea typeface="+mj-ea"/>
                </a:rPr>
                <a:t>Document</a:t>
              </a:r>
              <a:r>
                <a:rPr lang="ko-KR" altLang="en-US" sz="2000" dirty="0">
                  <a:latin typeface="+mj-ea"/>
                  <a:ea typeface="+mj-ea"/>
                </a:rPr>
                <a:t>를 다른 </a:t>
              </a:r>
              <a:r>
                <a:rPr lang="en-US" altLang="ko-KR" sz="2000" dirty="0">
                  <a:latin typeface="+mj-ea"/>
                  <a:ea typeface="+mj-ea"/>
                </a:rPr>
                <a:t>Collection</a:t>
              </a:r>
              <a:r>
                <a:rPr lang="ko-KR" altLang="en-US" sz="2000" dirty="0">
                  <a:latin typeface="+mj-ea"/>
                  <a:ea typeface="+mj-ea"/>
                </a:rPr>
                <a:t>에 배치하지 않고 </a:t>
              </a:r>
              <a:r>
                <a:rPr lang="en-US" altLang="ko-KR" sz="2000" dirty="0">
                  <a:latin typeface="+mj-ea"/>
                  <a:ea typeface="+mj-ea"/>
                </a:rPr>
                <a:t/>
              </a:r>
              <a:br>
                <a:rPr lang="en-US" altLang="ko-KR" sz="2000" dirty="0">
                  <a:latin typeface="+mj-ea"/>
                  <a:ea typeface="+mj-ea"/>
                </a:rPr>
              </a:br>
              <a:r>
                <a:rPr lang="en-US" altLang="ko-KR" sz="2000" dirty="0">
                  <a:latin typeface="+mj-ea"/>
                  <a:ea typeface="+mj-ea"/>
                </a:rPr>
                <a:t>Document </a:t>
              </a:r>
              <a:r>
                <a:rPr lang="ko-KR" altLang="en-US" sz="2000" dirty="0">
                  <a:latin typeface="+mj-ea"/>
                  <a:ea typeface="+mj-ea"/>
                </a:rPr>
                <a:t>내에 </a:t>
              </a:r>
              <a:r>
                <a:rPr lang="en-US" altLang="ko-KR" sz="2000" dirty="0">
                  <a:solidFill>
                    <a:schemeClr val="accent1"/>
                  </a:solidFill>
                  <a:latin typeface="+mj-ea"/>
                  <a:ea typeface="+mj-ea"/>
                </a:rPr>
                <a:t>Sub Document</a:t>
              </a:r>
              <a:r>
                <a:rPr lang="ko-KR" altLang="en-US" sz="2000" dirty="0">
                  <a:latin typeface="+mj-ea"/>
                  <a:ea typeface="+mj-ea"/>
                </a:rPr>
                <a:t>로 배치하는 방법이다</a:t>
              </a:r>
              <a:r>
                <a:rPr lang="en-US" altLang="ko-KR" sz="2000" dirty="0">
                  <a:latin typeface="+mj-ea"/>
                  <a:ea typeface="+mj-ea"/>
                </a:rPr>
                <a:t>.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AAF08FCB-D04C-44B8-BAC6-E982F6C6F210}"/>
                </a:ext>
              </a:extLst>
            </p:cNvPr>
            <p:cNvGrpSpPr/>
            <p:nvPr/>
          </p:nvGrpSpPr>
          <p:grpSpPr>
            <a:xfrm>
              <a:off x="409574" y="1542102"/>
              <a:ext cx="8763001" cy="2686999"/>
              <a:chOff x="3238498" y="6149711"/>
              <a:chExt cx="16035516" cy="3793119"/>
            </a:xfrm>
          </p:grpSpPr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F6DEA6B6-C940-4C22-997F-1ED4C6A21B1C}"/>
                  </a:ext>
                </a:extLst>
              </p:cNvPr>
              <p:cNvSpPr txBox="1"/>
              <p:nvPr/>
            </p:nvSpPr>
            <p:spPr>
              <a:xfrm>
                <a:off x="4109995" y="6380752"/>
                <a:ext cx="4758365" cy="103148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+mj-ea"/>
                    <a:ea typeface="+mj-ea"/>
                  </a:rPr>
                  <a:t>Embedded</a:t>
                </a:r>
                <a:endParaRPr lang="ko-KR" altLang="en-US" sz="3600" dirty="0">
                  <a:latin typeface="+mj-ea"/>
                  <a:ea typeface="+mj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="" xmlns:a16="http://schemas.microsoft.com/office/drawing/2014/main" id="{642F3EDC-73F8-493E-97CA-E2776BA2CD15}"/>
                  </a:ext>
                </a:extLst>
              </p:cNvPr>
              <p:cNvSpPr/>
              <p:nvPr/>
            </p:nvSpPr>
            <p:spPr>
              <a:xfrm>
                <a:off x="3238498" y="6149711"/>
                <a:ext cx="16035516" cy="3793119"/>
              </a:xfrm>
              <a:prstGeom prst="rect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76FA5F32-19AE-46B0-9D44-54A0AA56070F}"/>
                </a:ext>
              </a:extLst>
            </p:cNvPr>
            <p:cNvSpPr/>
            <p:nvPr/>
          </p:nvSpPr>
          <p:spPr>
            <a:xfrm>
              <a:off x="647700" y="1798336"/>
              <a:ext cx="238125" cy="485775"/>
            </a:xfrm>
            <a:prstGeom prst="rect">
              <a:avLst/>
            </a:prstGeom>
            <a:solidFill>
              <a:srgbClr val="44546A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385C15A7-BB21-4E3D-BA7B-1B37657C6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44" y="399357"/>
            <a:ext cx="6732380" cy="4161828"/>
          </a:xfrm>
          <a:prstGeom prst="rect">
            <a:avLst/>
          </a:prstGeom>
        </p:spPr>
      </p:pic>
      <p:sp>
        <p:nvSpPr>
          <p:cNvPr id="11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 smtClean="0">
                <a:solidFill>
                  <a:schemeClr val="tx1"/>
                </a:solidFill>
              </a:rPr>
              <a:t>Embedded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11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1CB67FE2-73E2-45D1-8670-5D8E67F36773}"/>
              </a:ext>
            </a:extLst>
          </p:cNvPr>
          <p:cNvSpPr/>
          <p:nvPr/>
        </p:nvSpPr>
        <p:spPr>
          <a:xfrm>
            <a:off x="662258" y="1304450"/>
            <a:ext cx="10301017" cy="4439125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 Embedded </a:t>
            </a:r>
            <a:r>
              <a:rPr lang="en-US" altLang="ko-KR" sz="2400" dirty="0" err="1">
                <a:solidFill>
                  <a:schemeClr val="tx1"/>
                </a:solidFill>
                <a:latin typeface="+mj-ea"/>
                <a:ea typeface="+mj-ea"/>
              </a:rPr>
              <a:t>RelationShips</a:t>
            </a:r>
            <a:endParaRPr lang="en-US" altLang="ko-KR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특징</a:t>
            </a:r>
            <a:endParaRPr lang="en-US" altLang="ko-KR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one-to-one</a:t>
            </a: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은 하나의 부모</a:t>
            </a:r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하나의 자식 구조</a:t>
            </a:r>
            <a:endParaRPr lang="en-US" altLang="ko-KR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one-to-many</a:t>
            </a: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는 하나의 부모</a:t>
            </a:r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여러 개의 자식 구조</a:t>
            </a:r>
            <a:endParaRPr lang="en-US" altLang="ko-KR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514350" indent="-5143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Clr>
                <a:schemeClr val="accent1"/>
              </a:buClr>
            </a:pP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이점</a:t>
            </a:r>
            <a:endParaRPr lang="en-US" altLang="ko-KR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문서 내 포함 시</a:t>
            </a:r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여러 문서를 분산하는 것보다 빠른 쿼리 실행 가능</a:t>
            </a:r>
            <a:endParaRPr lang="en-US" altLang="ko-KR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많은 양의 데이터 처리 가능 </a:t>
            </a:r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성능 향상</a:t>
            </a:r>
            <a:endParaRPr lang="en-US" altLang="ko-KR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 smtClean="0">
                <a:solidFill>
                  <a:schemeClr val="tx1"/>
                </a:solidFill>
              </a:rPr>
              <a:t>Embedded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93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 2"/>
          <p:cNvSpPr txBox="1">
            <a:spLocks noChangeArrowheads="1"/>
          </p:cNvSpPr>
          <p:nvPr/>
        </p:nvSpPr>
        <p:spPr>
          <a:xfrm>
            <a:off x="829911" y="762000"/>
            <a:ext cx="8598907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lang="ko-KR"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22" name="사각형 2"/>
          <p:cNvSpPr>
            <a:spLocks noGrp="1" noChangeArrowheads="1"/>
          </p:cNvSpPr>
          <p:nvPr>
            <p:ph type="title"/>
          </p:nvPr>
        </p:nvSpPr>
        <p:spPr>
          <a:xfrm>
            <a:off x="677511" y="609600"/>
            <a:ext cx="8598907" cy="1320800"/>
          </a:xfrm>
        </p:spPr>
        <p:txBody>
          <a:bodyPr/>
          <a:lstStyle/>
          <a:p>
            <a:r>
              <a:rPr lang="en-US" altLang="ko-KR" dirty="0">
                <a:solidFill>
                  <a:srgbClr val="484749"/>
                </a:solidFill>
              </a:rPr>
              <a:t>RDBMS</a:t>
            </a:r>
            <a:r>
              <a:rPr lang="ko-KR" altLang="en-US" dirty="0">
                <a:solidFill>
                  <a:srgbClr val="484749"/>
                </a:solidFill>
              </a:rPr>
              <a:t>의 한계</a:t>
            </a:r>
            <a:endParaRPr lang="ko-KR" dirty="0">
              <a:solidFill>
                <a:srgbClr val="484749"/>
              </a:solidFill>
            </a:endParaRPr>
          </a:p>
        </p:txBody>
      </p:sp>
      <p:pic>
        <p:nvPicPr>
          <p:cNvPr id="15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6DBDCF75-9D77-4E4D-9E43-6C990238B6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1375361"/>
            <a:ext cx="8511039" cy="48154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B9A0497-FCB9-49B2-B6F7-940C0AEDBA4A}"/>
              </a:ext>
            </a:extLst>
          </p:cNvPr>
          <p:cNvSpPr txBox="1"/>
          <p:nvPr/>
        </p:nvSpPr>
        <p:spPr>
          <a:xfrm>
            <a:off x="1013125" y="2169140"/>
            <a:ext cx="7765115" cy="330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fontAlgn="base" latinLnBrk="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대용량 데이터 </a:t>
            </a:r>
            <a:r>
              <a:rPr lang="en-US" altLang="ko-KR" sz="2400" dirty="0">
                <a:solidFill>
                  <a:srgbClr val="000000"/>
                </a:solidFill>
                <a:latin typeface="+mj-ea"/>
                <a:ea typeface="+mj-ea"/>
              </a:rPr>
              <a:t>read / write </a:t>
            </a: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해야 할 필요성 증대</a:t>
            </a:r>
            <a:endParaRPr lang="en-US" altLang="ko-KR" sz="2400" dirty="0">
              <a:solidFill>
                <a:srgbClr val="000000"/>
              </a:solidFill>
              <a:latin typeface="+mj-ea"/>
              <a:ea typeface="+mj-ea"/>
            </a:endParaRPr>
          </a:p>
          <a:p>
            <a:pPr indent="-228600" fontAlgn="base" latinLnBrk="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28600" fontAlgn="base" latinLnBrk="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+mj-ea"/>
                <a:ea typeface="+mj-ea"/>
              </a:rPr>
              <a:t>Cloud </a:t>
            </a: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분산 환경에 적합하지 않음</a:t>
            </a:r>
            <a:r>
              <a:rPr lang="en-US" altLang="ko-KR" sz="2400" dirty="0">
                <a:solidFill>
                  <a:srgbClr val="000000"/>
                </a:solidFill>
                <a:latin typeface="+mj-ea"/>
                <a:ea typeface="+mj-ea"/>
              </a:rPr>
              <a:t/>
            </a:r>
            <a:br>
              <a:rPr lang="en-US" altLang="ko-KR" sz="2400" dirty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- Oracle RAC </a:t>
            </a:r>
            <a:r>
              <a:rPr lang="ko-KR" altLang="en-US" sz="2000" dirty="0">
                <a:solidFill>
                  <a:srgbClr val="000000"/>
                </a:solidFill>
                <a:latin typeface="+mj-ea"/>
                <a:ea typeface="+mj-ea"/>
              </a:rPr>
              <a:t>구성 시 비용 증가</a:t>
            </a:r>
            <a:r>
              <a:rPr lang="en-US" altLang="ko-KR" sz="2800" dirty="0">
                <a:solidFill>
                  <a:srgbClr val="000000"/>
                </a:solidFill>
                <a:latin typeface="+mj-ea"/>
                <a:ea typeface="+mj-ea"/>
              </a:rPr>
              <a:t/>
            </a:r>
            <a:br>
              <a:rPr lang="en-US" altLang="ko-KR" sz="2800" dirty="0">
                <a:solidFill>
                  <a:srgbClr val="000000"/>
                </a:solidFill>
                <a:latin typeface="+mj-ea"/>
                <a:ea typeface="+mj-ea"/>
              </a:rPr>
            </a:br>
            <a:endParaRPr lang="en-US" altLang="ko-KR" sz="28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28600" fontAlgn="base" latinLnBrk="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노드 확장성 한계</a:t>
            </a:r>
            <a:endParaRPr lang="en-US" altLang="ko-KR" sz="24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28600" fontAlgn="base" latinLnBrk="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28600" fontAlgn="base" latinLnBrk="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</a:rPr>
              <a:t>다양한 형태의 데이터 변화에 적응하기 힘듦</a:t>
            </a:r>
          </a:p>
        </p:txBody>
      </p:sp>
    </p:spTree>
    <p:extLst>
      <p:ext uri="{BB962C8B-B14F-4D97-AF65-F5344CB8AC3E}">
        <p14:creationId xmlns:p14="http://schemas.microsoft.com/office/powerpoint/2010/main" val="549777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EA00B3C1-1AC7-4D31-9CAB-6A10DFFE8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770" y="255523"/>
            <a:ext cx="6628770" cy="41243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4F0564D9-D53B-4D0C-95EC-313820FC982D}"/>
              </a:ext>
            </a:extLst>
          </p:cNvPr>
          <p:cNvGrpSpPr/>
          <p:nvPr/>
        </p:nvGrpSpPr>
        <p:grpSpPr>
          <a:xfrm>
            <a:off x="801267" y="4605917"/>
            <a:ext cx="9400547" cy="1924053"/>
            <a:chOff x="-470320" y="1409584"/>
            <a:chExt cx="9400547" cy="2686999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101FF341-0C88-4A11-B06A-1E4D92596B7F}"/>
                </a:ext>
              </a:extLst>
            </p:cNvPr>
            <p:cNvSpPr txBox="1"/>
            <p:nvPr/>
          </p:nvSpPr>
          <p:spPr>
            <a:xfrm>
              <a:off x="-328074" y="2475303"/>
              <a:ext cx="9258301" cy="1418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+mj-ea"/>
                  <a:ea typeface="+mj-ea"/>
                </a:rPr>
                <a:t>RDBMS</a:t>
              </a:r>
              <a:r>
                <a:rPr lang="ko-KR" altLang="en-US" sz="2000" dirty="0">
                  <a:latin typeface="+mj-ea"/>
                  <a:ea typeface="+mj-ea"/>
                </a:rPr>
                <a:t>의 </a:t>
              </a:r>
              <a:r>
                <a:rPr lang="ko-KR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정규화</a:t>
              </a:r>
              <a:r>
                <a:rPr lang="ko-KR" altLang="en-US" sz="2000" dirty="0">
                  <a:latin typeface="+mj-ea"/>
                  <a:ea typeface="+mj-ea"/>
                </a:rPr>
                <a:t>와 같은 개념으로 볼 수 있다</a:t>
              </a:r>
              <a:r>
                <a:rPr lang="en-US" altLang="ko-KR" sz="2000" dirty="0">
                  <a:latin typeface="+mj-ea"/>
                  <a:ea typeface="+mj-ea"/>
                </a:rPr>
                <a:t>.</a:t>
              </a:r>
              <a:br>
                <a:rPr lang="en-US" altLang="ko-KR" sz="2000" dirty="0">
                  <a:latin typeface="+mj-ea"/>
                  <a:ea typeface="+mj-ea"/>
                </a:rPr>
              </a:br>
              <a:r>
                <a:rPr lang="en-US" altLang="ko-KR" sz="2000" dirty="0">
                  <a:latin typeface="+mj-ea"/>
                  <a:ea typeface="+mj-ea"/>
                </a:rPr>
                <a:t>Document</a:t>
              </a:r>
              <a:r>
                <a:rPr lang="ko-KR" altLang="en-US" sz="2000" dirty="0">
                  <a:latin typeface="+mj-ea"/>
                  <a:ea typeface="+mj-ea"/>
                </a:rPr>
                <a:t>를 </a:t>
              </a:r>
              <a:r>
                <a:rPr lang="ko-KR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다른 </a:t>
              </a:r>
              <a:r>
                <a:rPr lang="en-US" altLang="ko-KR" sz="2000" dirty="0">
                  <a:solidFill>
                    <a:schemeClr val="accent1"/>
                  </a:solidFill>
                  <a:latin typeface="+mj-ea"/>
                  <a:ea typeface="+mj-ea"/>
                </a:rPr>
                <a:t>Collection</a:t>
              </a:r>
              <a:r>
                <a:rPr lang="ko-KR" altLang="en-US" sz="2000" dirty="0">
                  <a:latin typeface="+mj-ea"/>
                  <a:ea typeface="+mj-ea"/>
                </a:rPr>
                <a:t>에 배치하여 서로 참조하도록 구성하는 개념이다</a:t>
              </a:r>
              <a:r>
                <a:rPr lang="en-US" altLang="ko-KR" sz="2000" dirty="0">
                  <a:latin typeface="+mj-ea"/>
                  <a:ea typeface="+mj-ea"/>
                </a:rPr>
                <a:t>.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F213F933-5F7F-4005-864B-4A961DFF8920}"/>
                </a:ext>
              </a:extLst>
            </p:cNvPr>
            <p:cNvGrpSpPr/>
            <p:nvPr/>
          </p:nvGrpSpPr>
          <p:grpSpPr>
            <a:xfrm>
              <a:off x="-470320" y="1409584"/>
              <a:ext cx="9258301" cy="2686999"/>
              <a:chOff x="1628370" y="5962641"/>
              <a:chExt cx="16941871" cy="3793119"/>
            </a:xfrm>
          </p:grpSpPr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CD59EBF3-F828-4B75-82B5-875A647C1243}"/>
                  </a:ext>
                </a:extLst>
              </p:cNvPr>
              <p:cNvSpPr txBox="1"/>
              <p:nvPr/>
            </p:nvSpPr>
            <p:spPr>
              <a:xfrm>
                <a:off x="2588978" y="6215880"/>
                <a:ext cx="4758365" cy="1031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+mj-ea"/>
                    <a:ea typeface="+mj-ea"/>
                  </a:rPr>
                  <a:t>References</a:t>
                </a:r>
                <a:endParaRPr lang="ko-KR" altLang="en-US" sz="3600" dirty="0">
                  <a:latin typeface="+mj-ea"/>
                  <a:ea typeface="+mj-ea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="" xmlns:a16="http://schemas.microsoft.com/office/drawing/2014/main" id="{984FCA80-F6FD-414B-B687-454E5D7E2298}"/>
                  </a:ext>
                </a:extLst>
              </p:cNvPr>
              <p:cNvSpPr/>
              <p:nvPr/>
            </p:nvSpPr>
            <p:spPr>
              <a:xfrm>
                <a:off x="1628370" y="5962641"/>
                <a:ext cx="16941871" cy="3793119"/>
              </a:xfrm>
              <a:prstGeom prst="rect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1742AE75-7672-42E1-BCF0-2FFFC4D99ACA}"/>
                </a:ext>
              </a:extLst>
            </p:cNvPr>
            <p:cNvSpPr/>
            <p:nvPr/>
          </p:nvSpPr>
          <p:spPr>
            <a:xfrm>
              <a:off x="-214942" y="1711434"/>
              <a:ext cx="238125" cy="485775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References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063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3">
            <a:extLst>
              <a:ext uri="{FF2B5EF4-FFF2-40B4-BE49-F238E27FC236}">
                <a16:creationId xmlns="" xmlns:a16="http://schemas.microsoft.com/office/drawing/2014/main" id="{0D621BE5-037B-4CC0-8FF8-5578BAAAEEB3}"/>
              </a:ext>
            </a:extLst>
          </p:cNvPr>
          <p:cNvSpPr txBox="1">
            <a:spLocks/>
          </p:cNvSpPr>
          <p:nvPr/>
        </p:nvSpPr>
        <p:spPr>
          <a:xfrm>
            <a:off x="515609" y="192836"/>
            <a:ext cx="2227591" cy="5606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lang="ko-KR" sz="4000" b="0" kern="1200" cap="none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000" dirty="0">
                <a:solidFill>
                  <a:schemeClr val="tx1"/>
                </a:solidFill>
              </a:rPr>
              <a:t>References</a:t>
            </a:r>
            <a:endParaRPr lang="en-US" altLang="en-US" sz="30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B9471249-A2F4-4E9D-A886-F20383E077E7}"/>
              </a:ext>
            </a:extLst>
          </p:cNvPr>
          <p:cNvSpPr/>
          <p:nvPr/>
        </p:nvSpPr>
        <p:spPr>
          <a:xfrm>
            <a:off x="723604" y="862249"/>
            <a:ext cx="6982120" cy="2847973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 References </a:t>
            </a:r>
            <a:r>
              <a:rPr lang="en-US" altLang="ko-KR" dirty="0" err="1">
                <a:solidFill>
                  <a:schemeClr val="tx1"/>
                </a:solidFill>
                <a:latin typeface="+mj-ea"/>
                <a:ea typeface="+mj-ea"/>
              </a:rPr>
              <a:t>RelationShips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특징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부모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자식 </a:t>
            </a:r>
            <a:r>
              <a:rPr lang="en-US" altLang="ko-KR" dirty="0" err="1">
                <a:solidFill>
                  <a:schemeClr val="tx1"/>
                </a:solidFill>
                <a:latin typeface="+mj-ea"/>
                <a:ea typeface="+mj-ea"/>
              </a:rPr>
              <a:t>documen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를 분리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여러 데이터에서 반복이 필요한 경우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별도의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document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에 보관할 필요가 있음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.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514350" indent="-514350">
              <a:buAutoNum type="arabicPeriod"/>
            </a:pP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이점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514350" indent="-5143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오류 감소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514350" indent="-5143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데이터 일관성 유지 가능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8C05544F-1C65-4B5B-BAA1-9BA4FE368721}"/>
              </a:ext>
            </a:extLst>
          </p:cNvPr>
          <p:cNvSpPr/>
          <p:nvPr/>
        </p:nvSpPr>
        <p:spPr>
          <a:xfrm>
            <a:off x="723604" y="4099291"/>
            <a:ext cx="9158585" cy="2417815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indent="-4000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관계 쿼리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400050" indent="-40005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>
              <a:buClr>
                <a:schemeClr val="accent1"/>
              </a:buClr>
            </a:pP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Ex) $lookup / $match</a:t>
            </a:r>
          </a:p>
          <a:p>
            <a:pPr marL="1771650" lvl="3" indent="-40005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ko-KR" dirty="0" err="1" smtClean="0">
                <a:solidFill>
                  <a:schemeClr val="tx1"/>
                </a:solidFill>
                <a:latin typeface="+mj-ea"/>
                <a:ea typeface="+mj-ea"/>
              </a:rPr>
              <a:t>DBRefs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- References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DB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Collection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이름을 전달하지 않으므로 사용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해당 문서에 타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collection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참조 포함 시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해당 시점에서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DB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참조하는 것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관련 필드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ex. $ref / $id</a:t>
            </a:r>
          </a:p>
        </p:txBody>
      </p:sp>
    </p:spTree>
    <p:extLst>
      <p:ext uri="{BB962C8B-B14F-4D97-AF65-F5344CB8AC3E}">
        <p14:creationId xmlns:p14="http://schemas.microsoft.com/office/powerpoint/2010/main" val="2264608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3"/>
          <p:cNvSpPr>
            <a:spLocks noGrp="1"/>
          </p:cNvSpPr>
          <p:nvPr>
            <p:ph type="title"/>
          </p:nvPr>
        </p:nvSpPr>
        <p:spPr>
          <a:xfrm>
            <a:off x="2610298" y="2225275"/>
            <a:ext cx="6219825" cy="1678178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484749"/>
                </a:solidFill>
              </a:rPr>
              <a:t>MongoDB Modeling </a:t>
            </a:r>
            <a:r>
              <a:rPr lang="ko-KR" altLang="en-US" dirty="0">
                <a:solidFill>
                  <a:srgbClr val="484749"/>
                </a:solidFill>
              </a:rPr>
              <a:t>실습</a:t>
            </a:r>
            <a:r>
              <a:rPr lang="en-US" altLang="ko-KR" dirty="0">
                <a:solidFill>
                  <a:srgbClr val="484749"/>
                </a:solidFill>
              </a:rPr>
              <a:t/>
            </a:r>
            <a:br>
              <a:rPr lang="en-US" altLang="ko-KR" dirty="0">
                <a:solidFill>
                  <a:srgbClr val="484749"/>
                </a:solidFill>
              </a:rPr>
            </a:br>
            <a:r>
              <a:rPr lang="ko-KR" altLang="en-US" dirty="0">
                <a:solidFill>
                  <a:srgbClr val="484749"/>
                </a:solidFill>
              </a:rPr>
              <a:t> </a:t>
            </a:r>
            <a:r>
              <a:rPr lang="en-US" altLang="ko-KR" dirty="0">
                <a:solidFill>
                  <a:srgbClr val="484749"/>
                </a:solidFill>
              </a:rPr>
              <a:t/>
            </a:r>
            <a:br>
              <a:rPr lang="en-US" altLang="ko-KR" dirty="0">
                <a:solidFill>
                  <a:srgbClr val="484749"/>
                </a:solidFill>
              </a:rPr>
            </a:br>
            <a:r>
              <a:rPr lang="en-US" altLang="ko-KR" sz="2200" dirty="0">
                <a:solidFill>
                  <a:srgbClr val="484749"/>
                </a:solidFill>
              </a:rPr>
              <a:t>emp Table CRUD(embedded)</a:t>
            </a:r>
            <a:endParaRPr lang="ko-KR" altLang="en-US" sz="2200" dirty="0">
              <a:solidFill>
                <a:srgbClr val="4847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521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 txBox="1">
            <a:spLocks/>
          </p:cNvSpPr>
          <p:nvPr/>
        </p:nvSpPr>
        <p:spPr>
          <a:xfrm>
            <a:off x="95250" y="255523"/>
            <a:ext cx="7884183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rgbClr val="484749"/>
                </a:solidFill>
              </a:rPr>
              <a:t>emp Table CRUD – embedded modeling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123" y="1289112"/>
            <a:ext cx="6471126" cy="24334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10" y="1428636"/>
            <a:ext cx="153570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Insert - insert()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4" y="1371600"/>
            <a:ext cx="2200276" cy="113425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22149" t="45640" r="6714" b="13527"/>
          <a:stretch/>
        </p:blipFill>
        <p:spPr>
          <a:xfrm>
            <a:off x="3023102" y="3960939"/>
            <a:ext cx="7327167" cy="255784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451122" y="4188940"/>
            <a:ext cx="6695767" cy="235576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847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482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rgbClr val="484749"/>
                </a:solidFill>
              </a:rPr>
              <a:t>emp Table CRUD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10" y="1428636"/>
            <a:ext cx="153570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Read - find()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4" y="1371600"/>
            <a:ext cx="2200276" cy="113425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2742208"/>
            <a:ext cx="7169108" cy="35456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8703" t="28640" r="51141" b="68318"/>
          <a:stretch/>
        </p:blipFill>
        <p:spPr>
          <a:xfrm>
            <a:off x="3433377" y="2122954"/>
            <a:ext cx="5703887" cy="36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810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rgbClr val="484749"/>
                </a:solidFill>
              </a:rPr>
              <a:t>emp Table CRUD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09" y="1428636"/>
            <a:ext cx="2673007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Update - </a:t>
            </a:r>
            <a:r>
              <a:rPr lang="en-US" altLang="ko-KR" sz="3200" dirty="0" err="1">
                <a:latin typeface="+mj-ea"/>
                <a:ea typeface="+mj-ea"/>
              </a:rPr>
              <a:t>UpdataMany</a:t>
            </a:r>
            <a:r>
              <a:rPr lang="en-US" altLang="ko-KR" sz="3200" dirty="0">
                <a:latin typeface="+mj-ea"/>
                <a:ea typeface="+mj-ea"/>
              </a:rPr>
              <a:t>()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3" y="1371600"/>
            <a:ext cx="3359253" cy="113425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116" y="2649840"/>
            <a:ext cx="7369904" cy="40089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18437" t="34445" r="49179" b="62000"/>
          <a:stretch/>
        </p:blipFill>
        <p:spPr>
          <a:xfrm>
            <a:off x="4286768" y="2139093"/>
            <a:ext cx="58166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96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 txBox="1">
            <a:spLocks/>
          </p:cNvSpPr>
          <p:nvPr/>
        </p:nvSpPr>
        <p:spPr>
          <a:xfrm>
            <a:off x="95251" y="255523"/>
            <a:ext cx="4194116" cy="780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solidFill>
                  <a:srgbClr val="484749"/>
                </a:solidFill>
              </a:rPr>
              <a:t>emp Table CRUD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9235B21-614D-4304-A8EF-7F3F8325FADA}"/>
              </a:ext>
            </a:extLst>
          </p:cNvPr>
          <p:cNvSpPr txBox="1"/>
          <p:nvPr/>
        </p:nvSpPr>
        <p:spPr>
          <a:xfrm>
            <a:off x="837109" y="1428636"/>
            <a:ext cx="2673007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Delete - </a:t>
            </a:r>
            <a:r>
              <a:rPr lang="en-US" altLang="ko-KR" sz="3200" dirty="0" err="1">
                <a:latin typeface="+mj-ea"/>
                <a:ea typeface="+mj-ea"/>
              </a:rPr>
              <a:t>deleteMany</a:t>
            </a:r>
            <a:r>
              <a:rPr lang="en-US" altLang="ko-KR" sz="3200" dirty="0">
                <a:latin typeface="+mj-ea"/>
                <a:ea typeface="+mj-ea"/>
              </a:rPr>
              <a:t>()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C006026D-EB8A-42A6-915A-610D01164821}"/>
              </a:ext>
            </a:extLst>
          </p:cNvPr>
          <p:cNvSpPr/>
          <p:nvPr/>
        </p:nvSpPr>
        <p:spPr>
          <a:xfrm>
            <a:off x="504823" y="1371600"/>
            <a:ext cx="3359253" cy="113425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116" y="2802439"/>
            <a:ext cx="6638925" cy="36480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18429" t="37763" r="57455" b="59098"/>
          <a:stretch/>
        </p:blipFill>
        <p:spPr>
          <a:xfrm>
            <a:off x="4582468" y="2241418"/>
            <a:ext cx="4494219" cy="37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30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858178" y="2697696"/>
            <a:ext cx="3742088" cy="731304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484749"/>
                </a:solidFill>
              </a:rPr>
              <a:t>DB connection</a:t>
            </a:r>
            <a:endParaRPr lang="ko-KR" altLang="en-US" dirty="0">
              <a:solidFill>
                <a:srgbClr val="484749"/>
              </a:solidFill>
            </a:endParaRPr>
          </a:p>
        </p:txBody>
      </p:sp>
      <p:pic>
        <p:nvPicPr>
          <p:cNvPr id="6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578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사각형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484749"/>
                </a:solidFill>
              </a:rPr>
              <a:t>JAVA</a:t>
            </a:r>
            <a:r>
              <a:rPr lang="ko-KR" altLang="en-US" dirty="0">
                <a:solidFill>
                  <a:srgbClr val="484749"/>
                </a:solidFill>
              </a:rPr>
              <a:t>와 연동</a:t>
            </a:r>
            <a:endParaRPr lang="ko-KR" dirty="0">
              <a:solidFill>
                <a:srgbClr val="484749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5869" t="14233" r="58718" b="8319"/>
          <a:stretch/>
        </p:blipFill>
        <p:spPr>
          <a:xfrm>
            <a:off x="1247378" y="1621715"/>
            <a:ext cx="7459171" cy="4161599"/>
          </a:xfrm>
          <a:prstGeom prst="rect">
            <a:avLst/>
          </a:prstGeom>
        </p:spPr>
      </p:pic>
      <p:sp>
        <p:nvSpPr>
          <p:cNvPr id="11" name="사각형 3"/>
          <p:cNvSpPr>
            <a:spLocks noGrp="1" noChangeArrowheads="1"/>
          </p:cNvSpPr>
          <p:nvPr>
            <p:ph idx="1"/>
          </p:nvPr>
        </p:nvSpPr>
        <p:spPr>
          <a:xfrm>
            <a:off x="3669306" y="6175632"/>
            <a:ext cx="8598907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r>
              <a:rPr lang="ko-KR" altLang="en-US" dirty="0"/>
              <a:t>드라이버 다운로드</a:t>
            </a:r>
            <a:r>
              <a:rPr lang="en-US" altLang="ko-KR" dirty="0"/>
              <a:t>	</a:t>
            </a:r>
          </a:p>
          <a:p>
            <a:pPr marL="0" indent="0">
              <a:buNone/>
            </a:pPr>
            <a:endParaRPr lang="ko-KR" dirty="0"/>
          </a:p>
          <a:p>
            <a:endParaRPr lang="ko-KR" dirty="0"/>
          </a:p>
        </p:txBody>
      </p:sp>
      <p:pic>
        <p:nvPicPr>
          <p:cNvPr id="5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101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사각형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484749"/>
                </a:solidFill>
              </a:rPr>
              <a:t>JAVA</a:t>
            </a:r>
            <a:r>
              <a:rPr lang="ko-KR" altLang="en-US" dirty="0">
                <a:solidFill>
                  <a:srgbClr val="484749"/>
                </a:solidFill>
              </a:rPr>
              <a:t>와 연동</a:t>
            </a:r>
            <a:endParaRPr lang="ko-KR" dirty="0">
              <a:solidFill>
                <a:srgbClr val="484749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5319" t="15116" r="15240" b="32252"/>
          <a:stretch/>
        </p:blipFill>
        <p:spPr>
          <a:xfrm>
            <a:off x="1222299" y="1406483"/>
            <a:ext cx="7682846" cy="4486275"/>
          </a:xfrm>
          <a:prstGeom prst="rect">
            <a:avLst/>
          </a:prstGeom>
        </p:spPr>
      </p:pic>
      <p:sp>
        <p:nvSpPr>
          <p:cNvPr id="8" name="사각형 3"/>
          <p:cNvSpPr>
            <a:spLocks noGrp="1" noChangeArrowheads="1"/>
          </p:cNvSpPr>
          <p:nvPr>
            <p:ph idx="1"/>
          </p:nvPr>
        </p:nvSpPr>
        <p:spPr>
          <a:xfrm>
            <a:off x="3669306" y="6175632"/>
            <a:ext cx="8598907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Eclipse Library</a:t>
            </a:r>
            <a:r>
              <a:rPr lang="ko-KR" altLang="en-US" dirty="0"/>
              <a:t>에 추가</a:t>
            </a:r>
            <a:r>
              <a:rPr lang="en-US" altLang="ko-KR" dirty="0"/>
              <a:t>	</a:t>
            </a:r>
          </a:p>
          <a:p>
            <a:pPr marL="0" indent="0">
              <a:buNone/>
            </a:pPr>
            <a:endParaRPr lang="ko-KR" dirty="0"/>
          </a:p>
          <a:p>
            <a:endParaRPr lang="ko-KR" dirty="0"/>
          </a:p>
        </p:txBody>
      </p:sp>
      <p:pic>
        <p:nvPicPr>
          <p:cNvPr id="6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01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45" y="762000"/>
            <a:ext cx="1702210" cy="22696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9911" y="4895671"/>
            <a:ext cx="603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데이터 패러다임이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한정된 규모의 복잡성이 높은 데이터에서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solidFill>
                  <a:schemeClr val="accent5"/>
                </a:solidFill>
                <a:latin typeface="+mj-ea"/>
                <a:ea typeface="+mj-ea"/>
              </a:rPr>
              <a:t>대량의 데이터로 넘어가기 시작</a:t>
            </a:r>
          </a:p>
          <a:p>
            <a:endParaRPr lang="ko-KR" altLang="en-US" dirty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00808" y="1541203"/>
            <a:ext cx="6419067" cy="1290146"/>
            <a:chOff x="200808" y="1541203"/>
            <a:chExt cx="5939481" cy="1290146"/>
          </a:xfrm>
        </p:grpSpPr>
        <p:sp>
          <p:nvSpPr>
            <p:cNvPr id="9" name="TextBox 8"/>
            <p:cNvSpPr txBox="1"/>
            <p:nvPr/>
          </p:nvSpPr>
          <p:spPr>
            <a:xfrm>
              <a:off x="200808" y="1541203"/>
              <a:ext cx="593948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latin typeface="+mj-ea"/>
                  <a:ea typeface="+mj-ea"/>
                </a:rPr>
                <a:t>2000</a:t>
              </a:r>
              <a:r>
                <a:rPr lang="ko-KR" altLang="en-US" dirty="0">
                  <a:latin typeface="+mj-ea"/>
                  <a:ea typeface="+mj-ea"/>
                </a:rPr>
                <a:t>년도 이전 기업의 복잡한 데이터 </a:t>
              </a:r>
              <a:r>
                <a:rPr lang="ko-KR" altLang="en-US" dirty="0" smtClean="0">
                  <a:latin typeface="+mj-ea"/>
                  <a:ea typeface="+mj-ea"/>
                </a:rPr>
                <a:t>저장과 데이터간 </a:t>
              </a:r>
              <a:r>
                <a:rPr lang="ko-KR" altLang="en-US" dirty="0">
                  <a:latin typeface="+mj-ea"/>
                  <a:ea typeface="+mj-ea"/>
                </a:rPr>
                <a:t>관계정의 분석하는데 </a:t>
              </a:r>
              <a:r>
                <a:rPr lang="ko-KR" altLang="en-US" dirty="0" smtClean="0">
                  <a:latin typeface="+mj-ea"/>
                  <a:ea typeface="+mj-ea"/>
                </a:rPr>
                <a:t>최적화</a:t>
              </a:r>
              <a:endParaRPr lang="en-US" altLang="ko-KR" dirty="0">
                <a:latin typeface="+mj-ea"/>
                <a:ea typeface="+mj-ea"/>
              </a:endParaRPr>
            </a:p>
            <a:p>
              <a:pPr>
                <a:buClr>
                  <a:schemeClr val="accent1"/>
                </a:buClr>
              </a:pPr>
              <a:r>
                <a:rPr lang="en-US" altLang="ko-KR" dirty="0" smtClean="0">
                  <a:latin typeface="+mj-ea"/>
                  <a:ea typeface="+mj-ea"/>
                </a:rPr>
                <a:t>(</a:t>
              </a:r>
              <a:r>
                <a:rPr lang="ko-KR" altLang="en-US" dirty="0">
                  <a:latin typeface="+mj-ea"/>
                  <a:ea typeface="+mj-ea"/>
                </a:rPr>
                <a:t>업무시스템 해당 기업 생산 판매 지원용도 즉 데이터 양이 </a:t>
              </a:r>
              <a:r>
                <a:rPr lang="ko-KR" altLang="en-US" dirty="0" smtClean="0">
                  <a:latin typeface="+mj-ea"/>
                  <a:ea typeface="+mj-ea"/>
                </a:rPr>
                <a:t>                  많지 </a:t>
              </a:r>
              <a:r>
                <a:rPr lang="ko-KR" altLang="en-US" dirty="0">
                  <a:latin typeface="+mj-ea"/>
                  <a:ea typeface="+mj-ea"/>
                </a:rPr>
                <a:t>않음</a:t>
              </a:r>
              <a:r>
                <a:rPr lang="en-US" altLang="ko-KR" dirty="0">
                  <a:latin typeface="+mj-ea"/>
                  <a:ea typeface="+mj-ea"/>
                </a:rPr>
                <a:t>)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12" name="아래쪽 화살표 11"/>
            <p:cNvSpPr/>
            <p:nvPr/>
          </p:nvSpPr>
          <p:spPr>
            <a:xfrm>
              <a:off x="2799845" y="2540000"/>
              <a:ext cx="370703" cy="29134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8803" y="2921167"/>
            <a:ext cx="8374408" cy="2031325"/>
            <a:chOff x="125577" y="2677297"/>
            <a:chExt cx="8374408" cy="2031325"/>
          </a:xfrm>
        </p:grpSpPr>
        <p:sp>
          <p:nvSpPr>
            <p:cNvPr id="10" name="TextBox 9"/>
            <p:cNvSpPr txBox="1"/>
            <p:nvPr/>
          </p:nvSpPr>
          <p:spPr>
            <a:xfrm>
              <a:off x="125577" y="2677297"/>
              <a:ext cx="837440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latin typeface="+mj-ea"/>
                  <a:ea typeface="+mj-ea"/>
                </a:rPr>
                <a:t>2000</a:t>
              </a:r>
              <a:r>
                <a:rPr lang="ko-KR" altLang="en-US" dirty="0">
                  <a:latin typeface="+mj-ea"/>
                  <a:ea typeface="+mj-ea"/>
                </a:rPr>
                <a:t>년 이후 인터넷의 발전과 스마트 폰의 보급과 함께 </a:t>
              </a:r>
              <a:r>
                <a:rPr lang="en-US" altLang="ko-KR" dirty="0">
                  <a:latin typeface="+mj-ea"/>
                  <a:ea typeface="+mj-ea"/>
                </a:rPr>
                <a:t>SNS</a:t>
              </a:r>
              <a:r>
                <a:rPr lang="ko-KR" altLang="en-US" dirty="0">
                  <a:latin typeface="+mj-ea"/>
                  <a:ea typeface="+mj-ea"/>
                </a:rPr>
                <a:t>서비스가 </a:t>
              </a:r>
              <a:r>
                <a:rPr lang="ko-KR" altLang="en-US" dirty="0" smtClean="0">
                  <a:latin typeface="+mj-ea"/>
                  <a:ea typeface="+mj-ea"/>
                </a:rPr>
                <a:t>활성화</a:t>
              </a:r>
              <a:endParaRPr lang="en-US" altLang="ko-KR" dirty="0" smtClean="0">
                <a:latin typeface="+mj-ea"/>
                <a:ea typeface="+mj-ea"/>
              </a:endParaRPr>
            </a:p>
            <a:p>
              <a:pPr>
                <a:buClr>
                  <a:schemeClr val="accent1"/>
                </a:buClr>
              </a:pPr>
              <a:r>
                <a:rPr lang="en-US" altLang="ko-KR" dirty="0">
                  <a:latin typeface="+mj-ea"/>
                  <a:ea typeface="+mj-ea"/>
                </a:rPr>
                <a:t> </a:t>
              </a:r>
              <a:r>
                <a:rPr lang="en-US" altLang="ko-KR" dirty="0" smtClean="0">
                  <a:latin typeface="+mj-ea"/>
                  <a:ea typeface="+mj-ea"/>
                </a:rPr>
                <a:t>   </a:t>
              </a:r>
              <a:r>
                <a:rPr lang="en-US" altLang="ko-KR" dirty="0" smtClean="0">
                  <a:latin typeface="+mj-ea"/>
                  <a:ea typeface="+mj-ea"/>
                </a:rPr>
                <a:t>SNS </a:t>
              </a:r>
              <a:r>
                <a:rPr lang="ko-KR" altLang="en-US" dirty="0">
                  <a:latin typeface="+mj-ea"/>
                  <a:ea typeface="+mj-ea"/>
                </a:rPr>
                <a:t>서비스 시스템은 전세계 사용자 대상의 서비스 </a:t>
              </a:r>
              <a:r>
                <a:rPr lang="ko-KR" altLang="en-US" dirty="0" smtClean="0">
                  <a:latin typeface="+mj-ea"/>
                  <a:ea typeface="+mj-ea"/>
                </a:rPr>
                <a:t>발전</a:t>
              </a:r>
              <a:endParaRPr lang="en-US" altLang="ko-KR" dirty="0">
                <a:latin typeface="+mj-ea"/>
                <a:ea typeface="+mj-ea"/>
              </a:endParaRPr>
            </a:p>
            <a:p>
              <a:pPr marL="285750" indent="-285750"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US" altLang="ko-KR" dirty="0">
                <a:latin typeface="+mj-ea"/>
                <a:ea typeface="+mj-ea"/>
              </a:endParaRPr>
            </a:p>
            <a:p>
              <a:pPr marL="285750" indent="-285750"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+mj-ea"/>
                  <a:ea typeface="+mj-ea"/>
                </a:rPr>
                <a:t>기존기업에서 </a:t>
              </a:r>
              <a:r>
                <a:rPr lang="ko-KR" altLang="en-US" dirty="0">
                  <a:latin typeface="+mj-ea"/>
                  <a:ea typeface="+mj-ea"/>
                </a:rPr>
                <a:t>볼 수 없었던 대규모 데이터를 </a:t>
              </a:r>
              <a:r>
                <a:rPr lang="ko-KR" altLang="en-US" dirty="0" smtClean="0">
                  <a:latin typeface="+mj-ea"/>
                  <a:ea typeface="+mj-ea"/>
                </a:rPr>
                <a:t>생산</a:t>
              </a:r>
              <a:endParaRPr lang="ko-KR" altLang="en-US" dirty="0">
                <a:latin typeface="+mj-ea"/>
                <a:ea typeface="+mj-ea"/>
              </a:endParaRPr>
            </a:p>
            <a:p>
              <a:pPr>
                <a:buClr>
                  <a:schemeClr val="accent1"/>
                </a:buClr>
              </a:pPr>
              <a:r>
                <a:rPr lang="ko-KR" altLang="en-US" dirty="0">
                  <a:latin typeface="+mj-ea"/>
                  <a:ea typeface="+mj-ea"/>
                </a:rPr>
                <a:t>   이러한 데이터들은 기존에 비해 매우 단순한 형태를 </a:t>
              </a:r>
              <a:r>
                <a:rPr lang="ko-KR" altLang="en-US" dirty="0" smtClean="0">
                  <a:latin typeface="+mj-ea"/>
                  <a:ea typeface="+mj-ea"/>
                </a:rPr>
                <a:t>지님</a:t>
              </a:r>
              <a:endParaRPr lang="en-US" altLang="ko-KR" dirty="0">
                <a:latin typeface="+mj-ea"/>
                <a:ea typeface="+mj-ea"/>
              </a:endParaRPr>
            </a:p>
            <a:p>
              <a:pPr>
                <a:buClr>
                  <a:schemeClr val="accent1"/>
                </a:buClr>
              </a:pPr>
              <a:r>
                <a:rPr lang="en-US" altLang="ko-KR" dirty="0" smtClean="0">
                  <a:latin typeface="+mj-ea"/>
                  <a:ea typeface="+mj-ea"/>
                </a:rPr>
                <a:t>   </a:t>
              </a:r>
              <a:r>
                <a:rPr lang="en-US" altLang="ko-KR" dirty="0">
                  <a:latin typeface="+mj-ea"/>
                  <a:ea typeface="+mj-ea"/>
                </a:rPr>
                <a:t>ex) </a:t>
              </a:r>
              <a:r>
                <a:rPr lang="ko-KR" altLang="en-US" dirty="0">
                  <a:latin typeface="+mj-ea"/>
                  <a:ea typeface="+mj-ea"/>
                </a:rPr>
                <a:t>구글의 </a:t>
              </a:r>
              <a:r>
                <a:rPr lang="en-US" altLang="ko-KR" dirty="0">
                  <a:latin typeface="+mj-ea"/>
                  <a:ea typeface="+mj-ea"/>
                </a:rPr>
                <a:t>Big Table      ,</a:t>
              </a:r>
              <a:r>
                <a:rPr lang="ko-KR" altLang="en-US" dirty="0">
                  <a:latin typeface="+mj-ea"/>
                  <a:ea typeface="+mj-ea"/>
                </a:rPr>
                <a:t>아마존 </a:t>
              </a:r>
              <a:r>
                <a:rPr lang="en-US" altLang="ko-KR" dirty="0">
                  <a:latin typeface="+mj-ea"/>
                  <a:ea typeface="+mj-ea"/>
                </a:rPr>
                <a:t>Dynamo     </a:t>
              </a:r>
              <a:r>
                <a:rPr lang="ko-KR" altLang="en-US" dirty="0">
                  <a:latin typeface="+mj-ea"/>
                  <a:ea typeface="+mj-ea"/>
                </a:rPr>
                <a:t>라는 논문발표 시발점</a:t>
              </a:r>
              <a:endParaRPr lang="ko" altLang="ko-KR" dirty="0">
                <a:latin typeface="+mj-ea"/>
                <a:ea typeface="+mj-ea"/>
              </a:endParaRPr>
            </a:p>
            <a:p>
              <a:endParaRPr lang="ko-KR" altLang="en-US" dirty="0">
                <a:latin typeface="+mj-ea"/>
                <a:ea typeface="+mj-ea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395" y="4089929"/>
              <a:ext cx="446743" cy="40409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152" y="4109070"/>
              <a:ext cx="365818" cy="365818"/>
            </a:xfrm>
            <a:prstGeom prst="rect">
              <a:avLst/>
            </a:prstGeom>
          </p:spPr>
        </p:pic>
      </p:grpSp>
      <p:sp>
        <p:nvSpPr>
          <p:cNvPr id="21" name="사각형 2"/>
          <p:cNvSpPr txBox="1">
            <a:spLocks noChangeArrowheads="1"/>
          </p:cNvSpPr>
          <p:nvPr/>
        </p:nvSpPr>
        <p:spPr>
          <a:xfrm>
            <a:off x="829911" y="762000"/>
            <a:ext cx="8598907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lang="ko-KR"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22" name="사각형 2"/>
          <p:cNvSpPr>
            <a:spLocks noGrp="1" noChangeArrowheads="1"/>
          </p:cNvSpPr>
          <p:nvPr>
            <p:ph type="title"/>
          </p:nvPr>
        </p:nvSpPr>
        <p:spPr>
          <a:xfrm>
            <a:off x="677512" y="609600"/>
            <a:ext cx="3664272" cy="718839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484749"/>
                </a:solidFill>
              </a:rPr>
              <a:t>NoSQL</a:t>
            </a:r>
            <a:r>
              <a:rPr lang="ko-KR" altLang="en-US" dirty="0">
                <a:solidFill>
                  <a:srgbClr val="484749"/>
                </a:solidFill>
              </a:rPr>
              <a:t>의 등장배경</a:t>
            </a:r>
            <a:endParaRPr lang="ko-KR" dirty="0">
              <a:solidFill>
                <a:srgbClr val="484749"/>
              </a:solidFill>
            </a:endParaRPr>
          </a:p>
        </p:txBody>
      </p:sp>
      <p:pic>
        <p:nvPicPr>
          <p:cNvPr id="15" name="Picture 2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93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사각형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484749"/>
                </a:solidFill>
              </a:rPr>
              <a:t>JAVA</a:t>
            </a:r>
            <a:r>
              <a:rPr lang="ko-KR" altLang="en-US" dirty="0">
                <a:solidFill>
                  <a:srgbClr val="484749"/>
                </a:solidFill>
              </a:rPr>
              <a:t>와 연동</a:t>
            </a:r>
            <a:endParaRPr lang="ko-KR" dirty="0">
              <a:solidFill>
                <a:srgbClr val="484749"/>
              </a:solidFill>
            </a:endParaRPr>
          </a:p>
        </p:txBody>
      </p:sp>
      <p:sp>
        <p:nvSpPr>
          <p:cNvPr id="9" name="사각형 3"/>
          <p:cNvSpPr>
            <a:spLocks noGrp="1" noChangeArrowheads="1"/>
          </p:cNvSpPr>
          <p:nvPr>
            <p:ph idx="1"/>
          </p:nvPr>
        </p:nvSpPr>
        <p:spPr>
          <a:xfrm>
            <a:off x="3669306" y="6175632"/>
            <a:ext cx="8598907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dirty="0"/>
              <a:t>연동성공</a:t>
            </a:r>
            <a:r>
              <a:rPr lang="en-US" altLang="ko-KR" dirty="0"/>
              <a:t>	</a:t>
            </a:r>
          </a:p>
          <a:p>
            <a:pPr marL="0" indent="0">
              <a:buNone/>
            </a:pPr>
            <a:endParaRPr lang="ko-KR" dirty="0"/>
          </a:p>
          <a:p>
            <a:endParaRPr 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9696" r="152"/>
          <a:stretch/>
        </p:blipFill>
        <p:spPr>
          <a:xfrm>
            <a:off x="1222299" y="1406482"/>
            <a:ext cx="7682846" cy="4486275"/>
          </a:xfrm>
          <a:prstGeom prst="rect">
            <a:avLst/>
          </a:prstGeom>
        </p:spPr>
      </p:pic>
      <p:pic>
        <p:nvPicPr>
          <p:cNvPr id="5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090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사각형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484749"/>
                </a:solidFill>
              </a:rPr>
              <a:t>Node.js </a:t>
            </a:r>
            <a:r>
              <a:rPr lang="ko-KR" altLang="en-US" dirty="0">
                <a:solidFill>
                  <a:srgbClr val="484749"/>
                </a:solidFill>
              </a:rPr>
              <a:t>연동</a:t>
            </a:r>
            <a:endParaRPr lang="ko-KR" dirty="0">
              <a:solidFill>
                <a:srgbClr val="484749"/>
              </a:solidFill>
            </a:endParaRPr>
          </a:p>
        </p:txBody>
      </p:sp>
      <p:sp>
        <p:nvSpPr>
          <p:cNvPr id="91139" name="사각형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84749"/>
                </a:solidFill>
              </a:rPr>
              <a:t>Mongoose</a:t>
            </a:r>
            <a:r>
              <a:rPr lang="ko-KR" altLang="en-US" dirty="0">
                <a:solidFill>
                  <a:srgbClr val="484749"/>
                </a:solidFill>
              </a:rPr>
              <a:t> </a:t>
            </a:r>
            <a:r>
              <a:rPr lang="en-US" altLang="ko-KR" dirty="0">
                <a:solidFill>
                  <a:srgbClr val="484749"/>
                </a:solidFill>
              </a:rPr>
              <a:t>ODM </a:t>
            </a:r>
            <a:r>
              <a:rPr lang="ko-KR" altLang="en-US" dirty="0">
                <a:solidFill>
                  <a:srgbClr val="484749"/>
                </a:solidFill>
              </a:rPr>
              <a:t>사용</a:t>
            </a:r>
            <a:r>
              <a:rPr lang="en-US" altLang="ko-KR" dirty="0">
                <a:solidFill>
                  <a:srgbClr val="484749"/>
                </a:solidFill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84749"/>
                </a:solidFill>
              </a:rPr>
              <a:t>ODM(Object Document Mapping)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484749"/>
                </a:solidFill>
              </a:rPr>
              <a:t>	-</a:t>
            </a:r>
            <a:r>
              <a:rPr lang="ko-KR" altLang="en-US" dirty="0">
                <a:solidFill>
                  <a:srgbClr val="484749"/>
                </a:solidFill>
              </a:rPr>
              <a:t> 객체와 문서를 </a:t>
            </a:r>
            <a:r>
              <a:rPr lang="en-US" altLang="ko-KR" dirty="0">
                <a:solidFill>
                  <a:srgbClr val="484749"/>
                </a:solidFill>
              </a:rPr>
              <a:t>1</a:t>
            </a:r>
            <a:r>
              <a:rPr lang="ko-KR" altLang="en-US" dirty="0">
                <a:solidFill>
                  <a:srgbClr val="484749"/>
                </a:solidFill>
              </a:rPr>
              <a:t>대</a:t>
            </a:r>
            <a:r>
              <a:rPr lang="en-US" altLang="ko-KR" dirty="0">
                <a:solidFill>
                  <a:srgbClr val="484749"/>
                </a:solidFill>
              </a:rPr>
              <a:t>1 </a:t>
            </a:r>
            <a:r>
              <a:rPr lang="ko-KR" altLang="en-US" dirty="0">
                <a:solidFill>
                  <a:srgbClr val="484749"/>
                </a:solidFill>
              </a:rPr>
              <a:t>매칭한다는 뜻</a:t>
            </a:r>
            <a:endParaRPr lang="en-US" altLang="ko-KR" dirty="0">
              <a:solidFill>
                <a:srgbClr val="484749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484749"/>
                </a:solidFill>
              </a:rPr>
              <a:t>	-</a:t>
            </a:r>
            <a:r>
              <a:rPr lang="ko-KR" altLang="en-US" dirty="0">
                <a:solidFill>
                  <a:srgbClr val="484749"/>
                </a:solidFill>
              </a:rPr>
              <a:t> 객체는 자바스크립트의 객체</a:t>
            </a:r>
            <a:r>
              <a:rPr lang="en-US" altLang="ko-KR" dirty="0">
                <a:solidFill>
                  <a:srgbClr val="484749"/>
                </a:solidFill>
              </a:rPr>
              <a:t>, Document</a:t>
            </a:r>
            <a:r>
              <a:rPr lang="ko-KR" altLang="en-US" dirty="0">
                <a:solidFill>
                  <a:srgbClr val="484749"/>
                </a:solidFill>
              </a:rPr>
              <a:t>는 몽고</a:t>
            </a:r>
            <a:r>
              <a:rPr lang="en-US" altLang="ko-KR" dirty="0">
                <a:solidFill>
                  <a:srgbClr val="484749"/>
                </a:solidFill>
              </a:rPr>
              <a:t>DB</a:t>
            </a:r>
            <a:r>
              <a:rPr lang="ko-KR" altLang="en-US" dirty="0">
                <a:solidFill>
                  <a:srgbClr val="484749"/>
                </a:solidFill>
              </a:rPr>
              <a:t>의 </a:t>
            </a:r>
            <a:r>
              <a:rPr lang="en-US" altLang="ko-KR" dirty="0">
                <a:solidFill>
                  <a:srgbClr val="484749"/>
                </a:solidFill>
              </a:rPr>
              <a:t>Document 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484749"/>
                </a:solidFill>
              </a:rPr>
              <a:t>	- Document</a:t>
            </a:r>
            <a:r>
              <a:rPr lang="ko-KR" altLang="en-US" dirty="0">
                <a:solidFill>
                  <a:srgbClr val="484749"/>
                </a:solidFill>
              </a:rPr>
              <a:t>를 </a:t>
            </a:r>
            <a:r>
              <a:rPr lang="en-US" altLang="ko-KR" dirty="0">
                <a:solidFill>
                  <a:srgbClr val="484749"/>
                </a:solidFill>
              </a:rPr>
              <a:t>DB</a:t>
            </a:r>
            <a:r>
              <a:rPr lang="ko-KR" altLang="en-US" dirty="0">
                <a:solidFill>
                  <a:srgbClr val="484749"/>
                </a:solidFill>
              </a:rPr>
              <a:t>에서 조회 시</a:t>
            </a:r>
            <a:r>
              <a:rPr lang="en-US" altLang="ko-KR" dirty="0">
                <a:solidFill>
                  <a:srgbClr val="484749"/>
                </a:solidFill>
              </a:rPr>
              <a:t>,</a:t>
            </a:r>
            <a:r>
              <a:rPr lang="ko-KR" altLang="en-US" dirty="0">
                <a:solidFill>
                  <a:srgbClr val="484749"/>
                </a:solidFill>
              </a:rPr>
              <a:t> 자바스크립트 객체로 바꿔주는 역할 </a:t>
            </a:r>
            <a:endParaRPr lang="en-US" altLang="ko-KR" dirty="0">
              <a:solidFill>
                <a:srgbClr val="484749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484749"/>
                </a:solidFill>
              </a:rPr>
              <a:t>	- Schema, Populate</a:t>
            </a:r>
            <a:r>
              <a:rPr lang="ko-KR" altLang="en-US" dirty="0">
                <a:solidFill>
                  <a:srgbClr val="484749"/>
                </a:solidFill>
              </a:rPr>
              <a:t>로 </a:t>
            </a:r>
            <a:r>
              <a:rPr lang="en-US" altLang="ko-KR" dirty="0">
                <a:solidFill>
                  <a:srgbClr val="484749"/>
                </a:solidFill>
              </a:rPr>
              <a:t>MongoDB</a:t>
            </a:r>
            <a:r>
              <a:rPr lang="ko-KR" altLang="en-US" dirty="0">
                <a:solidFill>
                  <a:srgbClr val="484749"/>
                </a:solidFill>
              </a:rPr>
              <a:t>의 불편한 점을 보완</a:t>
            </a:r>
            <a:endParaRPr lang="en-US" altLang="ko-KR" dirty="0">
              <a:solidFill>
                <a:srgbClr val="484749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rgbClr val="484749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484749"/>
                </a:solidFill>
              </a:rPr>
              <a:t>	</a:t>
            </a:r>
            <a:endParaRPr lang="ko-KR" dirty="0">
              <a:solidFill>
                <a:srgbClr val="484749"/>
              </a:solidFill>
            </a:endParaRPr>
          </a:p>
          <a:p>
            <a:endParaRPr lang="ko-KR" dirty="0">
              <a:solidFill>
                <a:srgbClr val="484749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362" y="609600"/>
            <a:ext cx="2150968" cy="2150968"/>
          </a:xfrm>
          <a:prstGeom prst="rect">
            <a:avLst/>
          </a:prstGeom>
        </p:spPr>
      </p:pic>
      <p:pic>
        <p:nvPicPr>
          <p:cNvPr id="5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546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3495590" y="2692155"/>
            <a:ext cx="4264200" cy="736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lang="ko-KR" sz="4000" b="0" kern="1200" cap="none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dirty="0">
                <a:solidFill>
                  <a:srgbClr val="484749"/>
                </a:solidFill>
              </a:rPr>
              <a:t>향후 전망</a:t>
            </a:r>
            <a:endParaRPr lang="en-US" altLang="en-US" dirty="0">
              <a:solidFill>
                <a:srgbClr val="4847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604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사각형 2"/>
          <p:cNvSpPr>
            <a:spLocks noGrp="1" noChangeArrowheads="1"/>
          </p:cNvSpPr>
          <p:nvPr>
            <p:ph type="title"/>
          </p:nvPr>
        </p:nvSpPr>
        <p:spPr>
          <a:xfrm>
            <a:off x="328846" y="264881"/>
            <a:ext cx="8598907" cy="660400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solidFill>
                  <a:srgbClr val="484749"/>
                </a:solidFill>
              </a:rPr>
              <a:t>향후 전망</a:t>
            </a:r>
            <a:endParaRPr lang="ko-KR" sz="2800" dirty="0">
              <a:solidFill>
                <a:srgbClr val="484749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664" y="1270000"/>
            <a:ext cx="5523272" cy="240758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66891" y="3909613"/>
            <a:ext cx="94686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84749"/>
                </a:solidFill>
                <a:latin typeface="+mj-ea"/>
                <a:ea typeface="+mj-ea"/>
              </a:rPr>
              <a:t>빅데이터 출연으로 인한 기존 </a:t>
            </a:r>
            <a:r>
              <a:rPr lang="en-US" altLang="ko-KR" dirty="0">
                <a:solidFill>
                  <a:srgbClr val="484749"/>
                </a:solidFill>
                <a:latin typeface="+mj-ea"/>
                <a:ea typeface="+mj-ea"/>
              </a:rPr>
              <a:t>RDBMS</a:t>
            </a:r>
            <a:r>
              <a:rPr lang="ko-KR" altLang="en-US" dirty="0">
                <a:solidFill>
                  <a:srgbClr val="484749"/>
                </a:solidFill>
                <a:latin typeface="+mj-ea"/>
                <a:ea typeface="+mj-ea"/>
              </a:rPr>
              <a:t>의 한계로 </a:t>
            </a:r>
            <a:r>
              <a:rPr lang="en-US" altLang="ko-KR" dirty="0">
                <a:solidFill>
                  <a:srgbClr val="484749"/>
                </a:solidFill>
                <a:latin typeface="+mj-ea"/>
                <a:ea typeface="+mj-ea"/>
              </a:rPr>
              <a:t>NoSQL </a:t>
            </a:r>
            <a:r>
              <a:rPr lang="ko-KR" altLang="en-US" dirty="0">
                <a:solidFill>
                  <a:srgbClr val="484749"/>
                </a:solidFill>
                <a:latin typeface="+mj-ea"/>
                <a:ea typeface="+mj-ea"/>
              </a:rPr>
              <a:t>등장</a:t>
            </a:r>
            <a:r>
              <a:rPr lang="en-US" altLang="ko-KR" dirty="0">
                <a:solidFill>
                  <a:srgbClr val="484749"/>
                </a:solidFill>
                <a:latin typeface="+mj-ea"/>
                <a:ea typeface="+mj-ea"/>
              </a:rPr>
              <a:t>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484749"/>
              </a:solidFill>
              <a:latin typeface="+mj-ea"/>
              <a:ea typeface="+mj-ea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84749"/>
                </a:solidFill>
                <a:latin typeface="+mj-ea"/>
                <a:ea typeface="+mj-ea"/>
              </a:rPr>
              <a:t>RDBMS</a:t>
            </a:r>
            <a:r>
              <a:rPr lang="ko-KR" altLang="en-US" dirty="0">
                <a:solidFill>
                  <a:srgbClr val="484749"/>
                </a:solidFill>
                <a:latin typeface="+mj-ea"/>
                <a:ea typeface="+mj-ea"/>
              </a:rPr>
              <a:t>의 사용량 감소추세</a:t>
            </a:r>
            <a:endParaRPr lang="en-US" altLang="ko-KR" dirty="0">
              <a:solidFill>
                <a:srgbClr val="484749"/>
              </a:solidFill>
              <a:latin typeface="+mj-ea"/>
              <a:ea typeface="+mj-ea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484749"/>
              </a:solidFill>
              <a:latin typeface="+mj-ea"/>
              <a:ea typeface="+mj-ea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84749"/>
                </a:solidFill>
                <a:latin typeface="+mj-ea"/>
                <a:ea typeface="+mj-ea"/>
              </a:rPr>
              <a:t>APP</a:t>
            </a:r>
            <a:r>
              <a:rPr lang="ko-KR" altLang="en-US" dirty="0">
                <a:solidFill>
                  <a:srgbClr val="484749"/>
                </a:solidFill>
                <a:latin typeface="+mj-ea"/>
                <a:ea typeface="+mj-ea"/>
              </a:rPr>
              <a:t>과 </a:t>
            </a:r>
            <a:r>
              <a:rPr lang="en-US" altLang="ko-KR" dirty="0">
                <a:solidFill>
                  <a:srgbClr val="484749"/>
                </a:solidFill>
                <a:latin typeface="+mj-ea"/>
                <a:ea typeface="+mj-ea"/>
              </a:rPr>
              <a:t>DB</a:t>
            </a:r>
            <a:r>
              <a:rPr lang="ko-KR" altLang="en-US" dirty="0">
                <a:solidFill>
                  <a:srgbClr val="484749"/>
                </a:solidFill>
                <a:latin typeface="+mj-ea"/>
                <a:ea typeface="+mj-ea"/>
              </a:rPr>
              <a:t>연동의 융합이 중요</a:t>
            </a:r>
            <a:r>
              <a:rPr lang="en-US" altLang="ko-KR" dirty="0">
                <a:solidFill>
                  <a:srgbClr val="484749"/>
                </a:solidFill>
                <a:latin typeface="+mj-ea"/>
                <a:ea typeface="+mj-ea"/>
              </a:rPr>
              <a:t>,</a:t>
            </a:r>
            <a:r>
              <a:rPr lang="ko-KR" altLang="en-US" dirty="0">
                <a:solidFill>
                  <a:srgbClr val="484749"/>
                </a:solidFill>
                <a:latin typeface="+mj-ea"/>
                <a:ea typeface="+mj-ea"/>
              </a:rPr>
              <a:t> 어플리케이션에 따라 </a:t>
            </a:r>
            <a:r>
              <a:rPr lang="en-US" altLang="ko-KR" dirty="0">
                <a:solidFill>
                  <a:srgbClr val="484749"/>
                </a:solidFill>
                <a:latin typeface="+mj-ea"/>
                <a:ea typeface="+mj-ea"/>
              </a:rPr>
              <a:t>DB</a:t>
            </a:r>
            <a:r>
              <a:rPr lang="ko-KR" altLang="en-US" dirty="0">
                <a:solidFill>
                  <a:srgbClr val="484749"/>
                </a:solidFill>
                <a:latin typeface="+mj-ea"/>
                <a:ea typeface="+mj-ea"/>
              </a:rPr>
              <a:t>를 택하는 </a:t>
            </a:r>
            <a:r>
              <a:rPr lang="en-US" altLang="ko-KR" dirty="0">
                <a:solidFill>
                  <a:srgbClr val="484749"/>
                </a:solidFill>
                <a:latin typeface="+mj-ea"/>
                <a:ea typeface="+mj-ea"/>
              </a:rPr>
              <a:t>NoSQL</a:t>
            </a:r>
            <a:r>
              <a:rPr lang="ko-KR" altLang="en-US" dirty="0">
                <a:solidFill>
                  <a:srgbClr val="484749"/>
                </a:solidFill>
                <a:latin typeface="+mj-ea"/>
                <a:ea typeface="+mj-ea"/>
              </a:rPr>
              <a:t>시대 도래</a:t>
            </a:r>
            <a:endParaRPr lang="en-US" altLang="ko-KR" dirty="0">
              <a:solidFill>
                <a:srgbClr val="484749"/>
              </a:solidFill>
              <a:latin typeface="+mj-ea"/>
              <a:ea typeface="+mj-ea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484749"/>
              </a:solidFill>
              <a:latin typeface="+mj-ea"/>
              <a:ea typeface="+mj-ea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84749"/>
                </a:solidFill>
                <a:latin typeface="+mj-ea"/>
                <a:ea typeface="+mj-ea"/>
              </a:rPr>
              <a:t>트랜잭션의 약점</a:t>
            </a:r>
            <a:r>
              <a:rPr lang="en-US" altLang="ko-KR" dirty="0">
                <a:solidFill>
                  <a:srgbClr val="484749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rgbClr val="484749"/>
                </a:solidFill>
                <a:latin typeface="+mj-ea"/>
                <a:ea typeface="+mj-ea"/>
              </a:rPr>
              <a:t>보안에 취약 </a:t>
            </a:r>
            <a:r>
              <a:rPr lang="en-US" altLang="ko-KR" dirty="0">
                <a:solidFill>
                  <a:srgbClr val="484749"/>
                </a:solidFill>
                <a:latin typeface="+mj-ea"/>
                <a:ea typeface="+mj-ea"/>
              </a:rPr>
              <a:t>but </a:t>
            </a:r>
            <a:r>
              <a:rPr lang="ko-KR" altLang="en-US" dirty="0">
                <a:solidFill>
                  <a:srgbClr val="484749"/>
                </a:solidFill>
                <a:latin typeface="+mj-ea"/>
                <a:ea typeface="+mj-ea"/>
              </a:rPr>
              <a:t>해결 방안 등장하고 있음</a:t>
            </a:r>
            <a:r>
              <a:rPr lang="en-US" altLang="ko-KR" dirty="0">
                <a:solidFill>
                  <a:srgbClr val="484749"/>
                </a:solidFill>
                <a:latin typeface="+mj-ea"/>
                <a:ea typeface="+mj-ea"/>
              </a:rPr>
              <a:t>.</a:t>
            </a:r>
            <a:endParaRPr lang="ko-KR" altLang="en-US" dirty="0">
              <a:solidFill>
                <a:srgbClr val="484749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484749"/>
              </a:solidFill>
            </a:endParaRPr>
          </a:p>
        </p:txBody>
      </p:sp>
      <p:pic>
        <p:nvPicPr>
          <p:cNvPr id="5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0108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사각형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484749"/>
                </a:solidFill>
              </a:rPr>
              <a:t>참고자료</a:t>
            </a:r>
            <a:endParaRPr lang="ko-KR" dirty="0">
              <a:solidFill>
                <a:srgbClr val="484749"/>
              </a:solidFill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382855" y="1930400"/>
            <a:ext cx="6593264" cy="3134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484749"/>
                </a:solidFill>
                <a:ea typeface="+mj-ea"/>
              </a:rPr>
              <a:t>http://www.itworld.co.kr/tags/49888/NoSQL/104722</a:t>
            </a:r>
            <a:endParaRPr lang="ko-KR" altLang="en-US" dirty="0">
              <a:solidFill>
                <a:srgbClr val="484749"/>
              </a:solidFill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82855" y="2439771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484749"/>
                </a:solidFill>
                <a:latin typeface="+mj-ea"/>
                <a:ea typeface="+mj-ea"/>
              </a:rPr>
              <a:t>https://brunch.co.kr/@abrahamsong/44</a:t>
            </a:r>
            <a:endParaRPr lang="ko-KR" altLang="en-US" dirty="0">
              <a:solidFill>
                <a:srgbClr val="484749"/>
              </a:solidFill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82855" y="3004983"/>
            <a:ext cx="8598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484749"/>
                </a:solidFill>
                <a:latin typeface="+mj-ea"/>
                <a:ea typeface="+mj-ea"/>
              </a:rPr>
              <a:t>https://www.zerocho.com/category/MongoDB/post/59a66f8372262500184b5363</a:t>
            </a:r>
            <a:endParaRPr lang="ko-KR" altLang="en-US" dirty="0">
              <a:solidFill>
                <a:srgbClr val="484749"/>
              </a:solidFill>
              <a:latin typeface="+mj-ea"/>
              <a:ea typeface="+mj-ea"/>
            </a:endParaRPr>
          </a:p>
        </p:txBody>
      </p:sp>
      <p:pic>
        <p:nvPicPr>
          <p:cNvPr id="8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57960" y="1435568"/>
            <a:ext cx="3193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484749"/>
                </a:solidFill>
                <a:latin typeface="+mj-ea"/>
                <a:ea typeface="+mj-ea"/>
              </a:rPr>
              <a:t>https://www.mongodb.com/</a:t>
            </a:r>
            <a:endParaRPr lang="ko-KR" altLang="en-US" dirty="0">
              <a:solidFill>
                <a:srgbClr val="484749"/>
              </a:solidFill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82855" y="3514459"/>
            <a:ext cx="3455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https://tacademy.skplanet.com/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D84690F-0EEF-4ED3-837F-7BC00DCC4BF3}"/>
              </a:ext>
            </a:extLst>
          </p:cNvPr>
          <p:cNvSpPr txBox="1"/>
          <p:nvPr/>
        </p:nvSpPr>
        <p:spPr>
          <a:xfrm>
            <a:off x="1382855" y="4033949"/>
            <a:ext cx="406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https://cionman.tistory.com/44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26FAA54-A803-4178-9B01-AE1BAB6E9BD4}"/>
              </a:ext>
            </a:extLst>
          </p:cNvPr>
          <p:cNvSpPr/>
          <p:nvPr/>
        </p:nvSpPr>
        <p:spPr>
          <a:xfrm>
            <a:off x="1415305" y="4553439"/>
            <a:ext cx="287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ea"/>
                <a:ea typeface="+mj-ea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http://dev.youngkyu.kr/22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DD04CAD9-1EE9-44A1-A6C7-37E62D68212A}"/>
              </a:ext>
            </a:extLst>
          </p:cNvPr>
          <p:cNvSpPr/>
          <p:nvPr/>
        </p:nvSpPr>
        <p:spPr>
          <a:xfrm>
            <a:off x="1382855" y="5089967"/>
            <a:ext cx="2780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ea"/>
                <a:ea typeface="+mj-ea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https://velopert.com/436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30803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484749"/>
                </a:solidFill>
              </a:rPr>
              <a:t>Thank You</a:t>
            </a:r>
            <a:endParaRPr lang="ko-KR" altLang="en-US" dirty="0">
              <a:solidFill>
                <a:srgbClr val="484749"/>
              </a:solidFill>
            </a:endParaRPr>
          </a:p>
        </p:txBody>
      </p:sp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467" y="2128452"/>
            <a:ext cx="35718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384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 2"/>
          <p:cNvSpPr txBox="1">
            <a:spLocks noChangeArrowheads="1"/>
          </p:cNvSpPr>
          <p:nvPr/>
        </p:nvSpPr>
        <p:spPr>
          <a:xfrm>
            <a:off x="829911" y="762000"/>
            <a:ext cx="8598907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lang="ko-KR" sz="36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22" name="사각형 2"/>
          <p:cNvSpPr>
            <a:spLocks noGrp="1" noChangeArrowheads="1"/>
          </p:cNvSpPr>
          <p:nvPr>
            <p:ph type="title"/>
          </p:nvPr>
        </p:nvSpPr>
        <p:spPr>
          <a:xfrm>
            <a:off x="677512" y="609600"/>
            <a:ext cx="3318756" cy="718839"/>
          </a:xfrm>
        </p:spPr>
        <p:txBody>
          <a:bodyPr/>
          <a:lstStyle/>
          <a:p>
            <a:r>
              <a:rPr lang="en-US" altLang="ko-KR" dirty="0">
                <a:solidFill>
                  <a:srgbClr val="484749"/>
                </a:solidFill>
              </a:rPr>
              <a:t>NoSQL</a:t>
            </a:r>
            <a:r>
              <a:rPr lang="ko-KR" altLang="en-US" dirty="0">
                <a:solidFill>
                  <a:srgbClr val="484749"/>
                </a:solidFill>
              </a:rPr>
              <a:t>의 특징</a:t>
            </a:r>
            <a:endParaRPr lang="ko-KR" dirty="0">
              <a:solidFill>
                <a:srgbClr val="484749"/>
              </a:solidFill>
            </a:endParaRPr>
          </a:p>
        </p:txBody>
      </p:sp>
      <p:pic>
        <p:nvPicPr>
          <p:cNvPr id="15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A1BA399-36C4-4945-86B1-6CE1E1917993}"/>
              </a:ext>
            </a:extLst>
          </p:cNvPr>
          <p:cNvSpPr txBox="1"/>
          <p:nvPr/>
        </p:nvSpPr>
        <p:spPr>
          <a:xfrm>
            <a:off x="467057" y="1371695"/>
            <a:ext cx="7769928" cy="4838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2600" dirty="0">
                <a:latin typeface="+mj-ea"/>
                <a:ea typeface="+mj-ea"/>
              </a:rPr>
              <a:t>Clouding Computing </a:t>
            </a:r>
            <a:r>
              <a:rPr lang="ko-KR" altLang="en-US" sz="2600" dirty="0">
                <a:latin typeface="+mj-ea"/>
                <a:ea typeface="+mj-ea"/>
              </a:rPr>
              <a:t>환경에 가장 적합</a:t>
            </a:r>
            <a:r>
              <a:rPr lang="en-US" altLang="ko-KR" sz="1900" dirty="0">
                <a:latin typeface="+mj-ea"/>
                <a:ea typeface="+mj-ea"/>
              </a:rPr>
              <a:t/>
            </a:r>
            <a:br>
              <a:rPr lang="en-US" altLang="ko-KR" sz="1900" dirty="0">
                <a:latin typeface="+mj-ea"/>
                <a:ea typeface="+mj-ea"/>
              </a:rPr>
            </a:br>
            <a:r>
              <a:rPr lang="en-US" altLang="ko-KR" sz="1900" dirty="0">
                <a:latin typeface="+mj-ea"/>
                <a:ea typeface="+mj-ea"/>
              </a:rPr>
              <a:t>-Open Source</a:t>
            </a:r>
            <a:r>
              <a:rPr lang="ko-KR" altLang="en-US" sz="1900" dirty="0">
                <a:latin typeface="+mj-ea"/>
                <a:ea typeface="+mj-ea"/>
              </a:rPr>
              <a:t>이기에 각 기업 환경에 최적화 구축이 가능</a:t>
            </a:r>
            <a:endParaRPr lang="en-US" altLang="ko-KR" sz="1900" dirty="0">
              <a:latin typeface="+mj-ea"/>
              <a:ea typeface="+mj-ea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900" dirty="0">
              <a:latin typeface="+mj-ea"/>
              <a:ea typeface="+mj-ea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+mj-ea"/>
                <a:ea typeface="+mj-ea"/>
              </a:rPr>
              <a:t>유연한 </a:t>
            </a:r>
            <a:r>
              <a:rPr lang="en-US" altLang="ko-KR" sz="2600" dirty="0">
                <a:latin typeface="+mj-ea"/>
                <a:ea typeface="+mj-ea"/>
              </a:rPr>
              <a:t>Data Model </a:t>
            </a:r>
            <a:r>
              <a:rPr lang="ko-KR" altLang="en-US" sz="2600" dirty="0">
                <a:latin typeface="+mj-ea"/>
                <a:ea typeface="+mj-ea"/>
              </a:rPr>
              <a:t>구축이 가능</a:t>
            </a:r>
            <a:r>
              <a:rPr lang="en-US" altLang="ko-KR" sz="1900" dirty="0">
                <a:latin typeface="+mj-ea"/>
                <a:ea typeface="+mj-ea"/>
              </a:rPr>
              <a:t/>
            </a:r>
            <a:br>
              <a:rPr lang="en-US" altLang="ko-KR" sz="1900" dirty="0">
                <a:latin typeface="+mj-ea"/>
                <a:ea typeface="+mj-ea"/>
              </a:rPr>
            </a:br>
            <a:r>
              <a:rPr lang="en-US" altLang="ko-KR" sz="1900" dirty="0">
                <a:latin typeface="+mj-ea"/>
                <a:ea typeface="+mj-ea"/>
              </a:rPr>
              <a:t>-Schema</a:t>
            </a:r>
            <a:r>
              <a:rPr lang="ko-KR" altLang="en-US" sz="1900" dirty="0">
                <a:latin typeface="+mj-ea"/>
                <a:ea typeface="+mj-ea"/>
              </a:rPr>
              <a:t>가 없으므로 정규화가 필요 없음</a:t>
            </a:r>
            <a:r>
              <a:rPr lang="en-US" altLang="ko-KR" sz="1900" dirty="0">
                <a:latin typeface="+mj-ea"/>
                <a:ea typeface="+mj-ea"/>
              </a:rPr>
              <a:t/>
            </a:r>
            <a:br>
              <a:rPr lang="en-US" altLang="ko-KR" sz="1900" dirty="0">
                <a:latin typeface="+mj-ea"/>
                <a:ea typeface="+mj-ea"/>
              </a:rPr>
            </a:br>
            <a:r>
              <a:rPr lang="en-US" altLang="ko-KR" sz="1900" dirty="0">
                <a:latin typeface="+mj-ea"/>
                <a:ea typeface="+mj-ea"/>
              </a:rPr>
              <a:t>-</a:t>
            </a:r>
            <a:r>
              <a:rPr lang="ko-KR" altLang="en-US" sz="1900" dirty="0">
                <a:latin typeface="+mj-ea"/>
                <a:ea typeface="+mj-ea"/>
              </a:rPr>
              <a:t>설계 기간 단축 및 운영 중 변경이 유연</a:t>
            </a:r>
            <a:endParaRPr lang="en-US" altLang="ko-KR" sz="1900" dirty="0">
              <a:latin typeface="+mj-ea"/>
              <a:ea typeface="+mj-ea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900" dirty="0">
              <a:latin typeface="+mj-ea"/>
              <a:ea typeface="+mj-ea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2600" dirty="0">
                <a:latin typeface="+mj-ea"/>
                <a:ea typeface="+mj-ea"/>
              </a:rPr>
              <a:t>Big Data </a:t>
            </a:r>
            <a:r>
              <a:rPr lang="ko-KR" altLang="en-US" sz="2600" dirty="0">
                <a:latin typeface="+mj-ea"/>
                <a:ea typeface="+mj-ea"/>
              </a:rPr>
              <a:t>처리에 효과적</a:t>
            </a:r>
            <a:r>
              <a:rPr lang="en-US" altLang="ko-KR" sz="1900" dirty="0">
                <a:latin typeface="+mj-ea"/>
                <a:ea typeface="+mj-ea"/>
              </a:rPr>
              <a:t/>
            </a:r>
            <a:br>
              <a:rPr lang="en-US" altLang="ko-KR" sz="1900" dirty="0">
                <a:latin typeface="+mj-ea"/>
                <a:ea typeface="+mj-ea"/>
              </a:rPr>
            </a:br>
            <a:r>
              <a:rPr lang="en-US" altLang="ko-KR" sz="1900" dirty="0">
                <a:latin typeface="+mj-ea"/>
                <a:ea typeface="+mj-ea"/>
              </a:rPr>
              <a:t>-Memory Mapping </a:t>
            </a:r>
            <a:r>
              <a:rPr lang="ko-KR" altLang="en-US" sz="1900" dirty="0">
                <a:latin typeface="+mj-ea"/>
                <a:ea typeface="+mj-ea"/>
              </a:rPr>
              <a:t>기술로 구현되어 </a:t>
            </a:r>
            <a:r>
              <a:rPr lang="en-US" altLang="ko-KR" sz="1900" dirty="0">
                <a:latin typeface="+mj-ea"/>
                <a:ea typeface="+mj-ea"/>
              </a:rPr>
              <a:t>Read/Write </a:t>
            </a:r>
            <a:r>
              <a:rPr lang="ko-KR" altLang="en-US" sz="1900" dirty="0">
                <a:latin typeface="+mj-ea"/>
                <a:ea typeface="+mj-ea"/>
              </a:rPr>
              <a:t>빠름</a:t>
            </a:r>
            <a:endParaRPr lang="en-US" altLang="ko-KR" sz="1900" dirty="0">
              <a:latin typeface="+mj-ea"/>
              <a:ea typeface="+mj-ea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900" dirty="0">
              <a:latin typeface="+mj-ea"/>
              <a:ea typeface="+mj-ea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+mj-ea"/>
                <a:ea typeface="+mj-ea"/>
              </a:rPr>
              <a:t>구축 비용 및 기간이 </a:t>
            </a:r>
            <a:r>
              <a:rPr lang="en-US" altLang="ko-KR" sz="2600" dirty="0">
                <a:latin typeface="+mj-ea"/>
                <a:ea typeface="+mj-ea"/>
              </a:rPr>
              <a:t>RDBMS</a:t>
            </a:r>
            <a:r>
              <a:rPr lang="ko-KR" altLang="en-US" sz="2600" dirty="0">
                <a:latin typeface="+mj-ea"/>
                <a:ea typeface="+mj-ea"/>
              </a:rPr>
              <a:t>에 비해 경제적</a:t>
            </a:r>
            <a:endParaRPr lang="en-US" altLang="ko-KR" sz="2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6568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 2"/>
          <p:cNvSpPr>
            <a:spLocks noGrp="1" noChangeArrowheads="1"/>
          </p:cNvSpPr>
          <p:nvPr>
            <p:ph type="title"/>
          </p:nvPr>
        </p:nvSpPr>
        <p:spPr>
          <a:xfrm>
            <a:off x="677511" y="609600"/>
            <a:ext cx="8598907" cy="1320800"/>
          </a:xfrm>
        </p:spPr>
        <p:txBody>
          <a:bodyPr/>
          <a:lstStyle/>
          <a:p>
            <a:r>
              <a:rPr lang="en-US" altLang="ko-KR" dirty="0">
                <a:solidFill>
                  <a:srgbClr val="484749"/>
                </a:solidFill>
              </a:rPr>
              <a:t>RDBMS</a:t>
            </a:r>
            <a:r>
              <a:rPr lang="en-US" altLang="ko-KR" sz="3000" dirty="0">
                <a:solidFill>
                  <a:srgbClr val="484749"/>
                </a:solidFill>
              </a:rPr>
              <a:t>(SQL) </a:t>
            </a:r>
            <a:r>
              <a:rPr lang="en-US" altLang="ko-KR" sz="2000" dirty="0">
                <a:solidFill>
                  <a:srgbClr val="484749"/>
                </a:solidFill>
              </a:rPr>
              <a:t>VS</a:t>
            </a:r>
            <a:r>
              <a:rPr lang="en-US" altLang="ko-KR" dirty="0">
                <a:solidFill>
                  <a:srgbClr val="484749"/>
                </a:solidFill>
              </a:rPr>
              <a:t> NoSQL -1</a:t>
            </a:r>
            <a:endParaRPr lang="ko-KR" dirty="0">
              <a:solidFill>
                <a:srgbClr val="484749"/>
              </a:solidFill>
            </a:endParaRPr>
          </a:p>
        </p:txBody>
      </p:sp>
      <p:pic>
        <p:nvPicPr>
          <p:cNvPr id="12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C:\Users\USER\Desktop\K-001.png">
            <a:extLst>
              <a:ext uri="{FF2B5EF4-FFF2-40B4-BE49-F238E27FC236}">
                <a16:creationId xmlns="" xmlns:a16="http://schemas.microsoft.com/office/drawing/2014/main" id="{A097D868-2E3D-4BFC-A1EF-018A2A374B0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48" y="1596467"/>
            <a:ext cx="8819339" cy="4187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6323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사각형 2"/>
          <p:cNvSpPr>
            <a:spLocks noGrp="1" noChangeArrowheads="1"/>
          </p:cNvSpPr>
          <p:nvPr>
            <p:ph type="title"/>
          </p:nvPr>
        </p:nvSpPr>
        <p:spPr>
          <a:xfrm>
            <a:off x="677511" y="609600"/>
            <a:ext cx="8598907" cy="765387"/>
          </a:xfrm>
        </p:spPr>
        <p:txBody>
          <a:bodyPr/>
          <a:lstStyle/>
          <a:p>
            <a:r>
              <a:rPr lang="en-US" altLang="ko-KR" dirty="0">
                <a:solidFill>
                  <a:srgbClr val="484749"/>
                </a:solidFill>
              </a:rPr>
              <a:t>RDBMS</a:t>
            </a:r>
            <a:r>
              <a:rPr lang="en-US" altLang="ko-KR" sz="3000" dirty="0">
                <a:solidFill>
                  <a:srgbClr val="484749"/>
                </a:solidFill>
              </a:rPr>
              <a:t>(SQL) </a:t>
            </a:r>
            <a:r>
              <a:rPr lang="en-US" altLang="ko-KR" sz="2000" dirty="0">
                <a:solidFill>
                  <a:srgbClr val="484749"/>
                </a:solidFill>
              </a:rPr>
              <a:t>VS</a:t>
            </a:r>
            <a:r>
              <a:rPr lang="en-US" altLang="ko-KR" dirty="0">
                <a:solidFill>
                  <a:srgbClr val="484749"/>
                </a:solidFill>
              </a:rPr>
              <a:t> NoSQL -2</a:t>
            </a:r>
            <a:endParaRPr lang="ko-KR" dirty="0">
              <a:solidFill>
                <a:srgbClr val="484749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6202" y="1632943"/>
            <a:ext cx="1984175" cy="566183"/>
            <a:chOff x="431800" y="2100317"/>
            <a:chExt cx="1984175" cy="566183"/>
          </a:xfrm>
        </p:grpSpPr>
        <p:sp>
          <p:nvSpPr>
            <p:cNvPr id="5" name="직사각형 4" descr="왼쪽 강조 블록">
              <a:extLst>
                <a:ext uri="{FF2B5EF4-FFF2-40B4-BE49-F238E27FC236}">
                  <a16:creationId xmlns="" xmlns:a16="http://schemas.microsoft.com/office/drawing/2014/main" id="{7F65E93D-09FF-42EE-B9DD-7506389666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31800" y="2100317"/>
              <a:ext cx="1984175" cy="11482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prstClr val="white"/>
                </a:solidFill>
                <a:latin typeface="맑은 고딕 (제목)"/>
                <a:ea typeface="맑은 고딕" panose="020B0503020000020004" pitchFamily="50" charset="-127"/>
              </a:endParaRPr>
            </a:p>
          </p:txBody>
        </p:sp>
        <p:sp>
          <p:nvSpPr>
            <p:cNvPr id="7" name="텍스트 개체 틀 3">
              <a:extLst>
                <a:ext uri="{FF2B5EF4-FFF2-40B4-BE49-F238E27FC236}">
                  <a16:creationId xmlns="" xmlns:a16="http://schemas.microsoft.com/office/drawing/2014/main" id="{6AB259A0-0017-492F-A0DC-4B70C7052AE0}"/>
                </a:ext>
              </a:extLst>
            </p:cNvPr>
            <p:cNvSpPr txBox="1">
              <a:spLocks/>
            </p:cNvSpPr>
            <p:nvPr/>
          </p:nvSpPr>
          <p:spPr>
            <a:xfrm>
              <a:off x="877887" y="2306500"/>
              <a:ext cx="1092000" cy="3600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맑은 고딕" panose="020B0503020000020004" pitchFamily="50" charset="-127"/>
                  <a:cs typeface="+mn-cs"/>
                </a:defRPr>
              </a:lvl1pPr>
              <a:lvl2pPr marL="742950" indent="-28575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맑은 고딕" panose="020B0503020000020004" pitchFamily="50" charset="-127"/>
                  <a:cs typeface="+mn-cs"/>
                </a:defRPr>
              </a:lvl2pPr>
              <a:lvl3pPr marL="11430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맑은 고딕" panose="020B0503020000020004" pitchFamily="50" charset="-127"/>
                  <a:cs typeface="+mn-cs"/>
                </a:defRPr>
              </a:lvl3pPr>
              <a:lvl4pPr marL="16002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맑은 고딕" panose="020B0503020000020004" pitchFamily="50" charset="-127"/>
                  <a:cs typeface="+mn-cs"/>
                </a:defRPr>
              </a:lvl4pPr>
              <a:lvl5pPr marL="20574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맑은 고딕" panose="020B0503020000020004" pitchFamily="50" charset="-127"/>
                  <a:cs typeface="+mn-cs"/>
                </a:defRPr>
              </a:lvl5pPr>
              <a:lvl6pPr marL="25146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1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90C226"/>
                </a:buClr>
                <a:buFont typeface="Wingdings" panose="05000000000000000000" pitchFamily="2" charset="2"/>
                <a:buChar char="ü"/>
              </a:pP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+mj-ea"/>
                </a:rPr>
                <a:t>SQL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endParaRPr>
            </a:p>
          </p:txBody>
        </p:sp>
      </p:grpSp>
      <p:sp>
        <p:nvSpPr>
          <p:cNvPr id="9" name="내용 개체 틀 4">
            <a:extLst>
              <a:ext uri="{FF2B5EF4-FFF2-40B4-BE49-F238E27FC236}">
                <a16:creationId xmlns=""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04" y="2590776"/>
            <a:ext cx="3545631" cy="3035427"/>
          </a:xfrm>
        </p:spPr>
        <p:txBody>
          <a:bodyPr rtlCol="0"/>
          <a:lstStyle/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500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관계형</a:t>
            </a:r>
            <a:r>
              <a:rPr lang="ko-KR" altLang="en-US" sz="15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 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데이터베이스 언어</a:t>
            </a:r>
            <a: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/>
            </a:r>
            <a:b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</a:br>
            <a:endParaRPr lang="en-US" altLang="ko-KR" sz="1500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정형화된 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스키마</a:t>
            </a:r>
            <a: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/>
            </a:r>
            <a:b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</a:br>
            <a:endParaRPr lang="en-US" altLang="ko-KR" sz="1500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일체형 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구조</a:t>
            </a:r>
            <a: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/>
            </a:r>
            <a:b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</a:br>
            <a:endParaRPr lang="en-US" altLang="ko-KR" sz="1500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범용적</a:t>
            </a:r>
            <a: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,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 고성능</a:t>
            </a:r>
            <a: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,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 안정적 </a:t>
            </a:r>
            <a: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/>
            </a:r>
            <a:b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</a:br>
            <a:endParaRPr lang="en-US" altLang="ko-KR" sz="1500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데이터 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일관성 보장</a:t>
            </a:r>
            <a: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/>
            </a:r>
            <a:b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</a:br>
            <a:endParaRPr lang="en-US" altLang="ko-KR" sz="1500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이미 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성숙한 기술</a:t>
            </a:r>
            <a: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/>
            </a:r>
            <a:b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</a:br>
            <a:endParaRPr lang="en-US" altLang="ko-KR" sz="1500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500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데이터량</a:t>
            </a:r>
            <a:r>
              <a:rPr lang="ko-KR" altLang="en-US" sz="15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 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증가 고속처리 불가</a:t>
            </a:r>
            <a:endParaRPr lang="en-US" altLang="ko-KR" sz="1500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복잡한 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형태 쿼리도 가능 </a:t>
            </a:r>
            <a: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(Join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등 </a:t>
            </a:r>
            <a: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)</a:t>
            </a:r>
            <a:endParaRPr lang="ko-KR" altLang="en-US" sz="1500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</p:txBody>
      </p:sp>
      <p:pic>
        <p:nvPicPr>
          <p:cNvPr id="8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6271553"/>
            <a:ext cx="1475588" cy="4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텍스트 개체 틀 6">
            <a:extLst>
              <a:ext uri="{FF2B5EF4-FFF2-40B4-BE49-F238E27FC236}">
                <a16:creationId xmlns="" xmlns:a16="http://schemas.microsoft.com/office/drawing/2014/main" id="{60ACEA14-93C2-4D88-8099-B7CB3A218BED}"/>
              </a:ext>
            </a:extLst>
          </p:cNvPr>
          <p:cNvSpPr txBox="1">
            <a:spLocks/>
          </p:cNvSpPr>
          <p:nvPr/>
        </p:nvSpPr>
        <p:spPr>
          <a:xfrm>
            <a:off x="4223142" y="2945427"/>
            <a:ext cx="5472113" cy="30354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 </a:t>
            </a:r>
            <a:r>
              <a:rPr lang="ko-KR" altLang="en-US" sz="1500" dirty="0" err="1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비관계형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 데이터베이스언어 </a:t>
            </a:r>
            <a: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                          </a:t>
            </a:r>
            <a:endParaRPr lang="en-US" altLang="ko-KR" sz="1500" dirty="0" smtClean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  <a:p>
            <a:pPr algn="l">
              <a:buClr>
                <a:schemeClr val="accent1"/>
              </a:buClr>
            </a:pPr>
            <a:r>
              <a:rPr lang="en-US" altLang="ko-KR" sz="15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 </a:t>
            </a:r>
            <a:endParaRPr lang="en-US" altLang="ko-KR" sz="1500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 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유연한 스키마</a:t>
            </a:r>
            <a:endParaRPr lang="en-US" altLang="ko-KR" sz="1500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 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분산형 구조</a:t>
            </a:r>
            <a:endParaRPr lang="en-US" altLang="ko-KR" sz="1500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 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보안에 취약 별도 보안체계마련 </a:t>
            </a:r>
            <a: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(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방화벽 </a:t>
            </a:r>
            <a: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, reverse, proxy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등</a:t>
            </a:r>
            <a: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)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 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데이터 일관성 </a:t>
            </a:r>
            <a: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x 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나열</a:t>
            </a:r>
            <a:endParaRPr lang="en-US" altLang="ko-KR" sz="1500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 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아직 진행중인 기술</a:t>
            </a:r>
            <a: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(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노하우 적음</a:t>
            </a:r>
            <a: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)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 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배열형식 데이터를 고속처리 가능</a:t>
            </a:r>
            <a:endParaRPr lang="en-US" altLang="ko-KR" sz="1500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 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복잡한 형태 쿼리는 힘듦 </a:t>
            </a:r>
            <a: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(join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연산 대부분 불가</a:t>
            </a:r>
            <a:r>
              <a:rPr lang="en-US" altLang="ko-KR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)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 </a:t>
            </a:r>
            <a:r>
              <a:rPr lang="ko-KR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버그가 상대적으로 많이 있는 </a:t>
            </a:r>
            <a:r>
              <a:rPr lang="ko-KR" altLang="en-US" sz="15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상태</a:t>
            </a:r>
            <a:endParaRPr lang="en-US" altLang="ko-KR" sz="1500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2" name="직사각형 11" descr="왼쪽 강조 블록">
            <a:extLst>
              <a:ext uri="{FF2B5EF4-FFF2-40B4-BE49-F238E27FC236}">
                <a16:creationId xmlns="" xmlns:a16="http://schemas.microsoft.com/office/drawing/2014/main" id="{C737668E-9095-4128-8D7E-1827346C09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041516" y="1634991"/>
            <a:ext cx="1984175" cy="1148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3" name="텍스트 개체 틀 3">
            <a:extLst>
              <a:ext uri="{FF2B5EF4-FFF2-40B4-BE49-F238E27FC236}">
                <a16:creationId xmlns="" xmlns:a16="http://schemas.microsoft.com/office/drawing/2014/main" id="{6FBA1450-C9E0-400E-8066-4AC7B817CECF}"/>
              </a:ext>
            </a:extLst>
          </p:cNvPr>
          <p:cNvSpPr txBox="1">
            <a:spLocks/>
          </p:cNvSpPr>
          <p:nvPr/>
        </p:nvSpPr>
        <p:spPr>
          <a:xfrm>
            <a:off x="5365523" y="1834133"/>
            <a:ext cx="1460954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rPr>
              <a:t>NoSQL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ea typeface="+mj-ea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91FC2D1-2675-4051-9EF2-18F01C409D7A}"/>
              </a:ext>
            </a:extLst>
          </p:cNvPr>
          <p:cNvCxnSpPr/>
          <p:nvPr/>
        </p:nvCxnSpPr>
        <p:spPr>
          <a:xfrm>
            <a:off x="3975946" y="1632943"/>
            <a:ext cx="0" cy="463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416213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Strategy_FacetGreenTheme_16x9_TP103418064" id="{473E7C1B-4451-4BA0-87AA-7BB36240D405}" vid="{83BA57E1-8352-4719-8748-E85E90024C2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A752CCC-5C25-436C-B759-7E4E4195A5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영업 전략 프레젠테이션, 패싯 테마(와이드스크린)</Template>
  <TotalTime>638</TotalTime>
  <Words>1178</Words>
  <Application>Microsoft Office PowerPoint</Application>
  <PresentationFormat>와이드스크린</PresentationFormat>
  <Paragraphs>352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5" baseType="lpstr">
      <vt:lpstr>Akzidenz</vt:lpstr>
      <vt:lpstr>HY그래픽M</vt:lpstr>
      <vt:lpstr>Source Code Pro</vt:lpstr>
      <vt:lpstr>맑은 고딕</vt:lpstr>
      <vt:lpstr>맑은 고딕 (제목)</vt:lpstr>
      <vt:lpstr>Arial</vt:lpstr>
      <vt:lpstr>Trebuchet MS</vt:lpstr>
      <vt:lpstr>Wingdings</vt:lpstr>
      <vt:lpstr>Wingdings 3</vt:lpstr>
      <vt:lpstr>패싯</vt:lpstr>
      <vt:lpstr>  </vt:lpstr>
      <vt:lpstr>목차</vt:lpstr>
      <vt:lpstr>NoSQL의 등장 배경</vt:lpstr>
      <vt:lpstr>RDBMS</vt:lpstr>
      <vt:lpstr>RDBMS의 한계</vt:lpstr>
      <vt:lpstr>NoSQL의 등장배경</vt:lpstr>
      <vt:lpstr>NoSQL의 특징</vt:lpstr>
      <vt:lpstr>RDBMS(SQL) VS NoSQL -1</vt:lpstr>
      <vt:lpstr>RDBMS(SQL) VS NoSQL -2</vt:lpstr>
      <vt:lpstr>RDBMS(SQL) VS NoSQL -3</vt:lpstr>
      <vt:lpstr>NOSQL의 단점을 보완하기 위한 방법 </vt:lpstr>
      <vt:lpstr>어떠한 프로젝트에 적합할까??</vt:lpstr>
      <vt:lpstr>MongoDB</vt:lpstr>
      <vt:lpstr>MongoDB 소개</vt:lpstr>
      <vt:lpstr>MongoDB 특징</vt:lpstr>
      <vt:lpstr>MongoDB 특징</vt:lpstr>
      <vt:lpstr>MongoDB 특징</vt:lpstr>
      <vt:lpstr>MongoDB 특징</vt:lpstr>
      <vt:lpstr>MongoDB 특징 - Sharding</vt:lpstr>
      <vt:lpstr>MongoDB 특징 - Sharding</vt:lpstr>
      <vt:lpstr>MongoDB 특징 - Replication</vt:lpstr>
      <vt:lpstr>MongoDB 특징 – Replication(multi document transaction)</vt:lpstr>
      <vt:lpstr>MongoDB의 Transaction</vt:lpstr>
      <vt:lpstr>MongoDB 장점</vt:lpstr>
      <vt:lpstr>MongoDB 단점</vt:lpstr>
      <vt:lpstr>MongoDB CRUD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MongoDB Modeling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MongoDB Modeling 실습   emp Table CRUD(embedded)</vt:lpstr>
      <vt:lpstr>PowerPoint 프레젠테이션</vt:lpstr>
      <vt:lpstr>PowerPoint 프레젠테이션</vt:lpstr>
      <vt:lpstr>PowerPoint 프레젠테이션</vt:lpstr>
      <vt:lpstr>PowerPoint 프레젠테이션</vt:lpstr>
      <vt:lpstr>DB connection</vt:lpstr>
      <vt:lpstr>JAVA와 연동</vt:lpstr>
      <vt:lpstr>JAVA와 연동</vt:lpstr>
      <vt:lpstr>JAVA와 연동</vt:lpstr>
      <vt:lpstr>Node.js 연동</vt:lpstr>
      <vt:lpstr>PowerPoint 프레젠테이션</vt:lpstr>
      <vt:lpstr>향후 전망</vt:lpstr>
      <vt:lpstr>참고자료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신세계 통상  &lt;연도&gt; 영업 제안</dc:title>
  <dc:creator>USER</dc:creator>
  <cp:keywords/>
  <cp:lastModifiedBy>USER</cp:lastModifiedBy>
  <cp:revision>54</cp:revision>
  <dcterms:created xsi:type="dcterms:W3CDTF">2019-04-09T06:32:23Z</dcterms:created>
  <dcterms:modified xsi:type="dcterms:W3CDTF">2019-04-15T07:47:41Z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TC034180659991</vt:lpwstr>
  </property>
</Properties>
</file>